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61" r:id="rId2"/>
    <p:sldId id="270" r:id="rId3"/>
    <p:sldId id="273" r:id="rId4"/>
    <p:sldId id="269" r:id="rId5"/>
    <p:sldId id="275" r:id="rId6"/>
    <p:sldId id="295" r:id="rId7"/>
    <p:sldId id="304" r:id="rId8"/>
    <p:sldId id="296" r:id="rId9"/>
    <p:sldId id="299" r:id="rId10"/>
    <p:sldId id="300" r:id="rId11"/>
    <p:sldId id="277" r:id="rId12"/>
    <p:sldId id="278" r:id="rId13"/>
    <p:sldId id="298" r:id="rId14"/>
    <p:sldId id="288" r:id="rId15"/>
    <p:sldId id="303" r:id="rId16"/>
    <p:sldId id="279" r:id="rId17"/>
    <p:sldId id="310" r:id="rId18"/>
    <p:sldId id="309" r:id="rId19"/>
    <p:sldId id="311" r:id="rId20"/>
    <p:sldId id="307" r:id="rId21"/>
    <p:sldId id="301" r:id="rId22"/>
    <p:sldId id="302" r:id="rId23"/>
    <p:sldId id="280" r:id="rId24"/>
    <p:sldId id="268" r:id="rId25"/>
    <p:sldId id="292" r:id="rId26"/>
    <p:sldId id="267" r:id="rId27"/>
    <p:sldId id="284" r:id="rId28"/>
    <p:sldId id="285" r:id="rId29"/>
    <p:sldId id="286" r:id="rId30"/>
    <p:sldId id="293" r:id="rId31"/>
    <p:sldId id="274" r:id="rId32"/>
    <p:sldId id="294" r:id="rId33"/>
    <p:sldId id="305" r:id="rId34"/>
    <p:sldId id="313" r:id="rId35"/>
    <p:sldId id="314" r:id="rId36"/>
    <p:sldId id="315" r:id="rId37"/>
    <p:sldId id="316" r:id="rId38"/>
    <p:sldId id="317" r:id="rId39"/>
  </p:sldIdLst>
  <p:sldSz cx="12192000" cy="6858000"/>
  <p:notesSz cx="6858000" cy="9144000"/>
  <p:embeddedFontLst>
    <p:embeddedFont>
      <p:font typeface="Noto Sans KR Medium" panose="020B0600000000000000" pitchFamily="34" charset="-127"/>
      <p:regular r:id="rId41"/>
    </p:embeddedFont>
    <p:embeddedFont>
      <p:font typeface="The Bold Font" pitchFamily="2" charset="0"/>
      <p:bold r:id="rId42"/>
    </p:embeddedFont>
    <p:embeddedFont>
      <p:font typeface="나눔바른고딕" panose="020B0603020101020101" pitchFamily="50" charset="-127"/>
      <p:regular r:id="rId43"/>
      <p:bold r:id="rId44"/>
    </p:embeddedFont>
    <p:embeddedFont>
      <p:font typeface="닉스곤체 M 2.0" panose="020B0600000101010101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에스코어 드림 2 ExtraLight" panose="020B0203030302020204" pitchFamily="34" charset="-127"/>
      <p:regular r:id="rId48"/>
    </p:embeddedFont>
    <p:embeddedFont>
      <p:font typeface="에스코어 드림 3 Light" panose="020B0303030302020204" pitchFamily="34" charset="-127"/>
      <p:regular r:id="rId49"/>
    </p:embeddedFont>
    <p:embeddedFont>
      <p:font typeface="에스코어 드림 4 Regular" panose="020B0503030302020204" pitchFamily="34" charset="-127"/>
      <p:regular r:id="rId50"/>
    </p:embeddedFont>
    <p:embeddedFont>
      <p:font typeface="에스코어 드림 6 Bold" panose="020B0703030302020204" pitchFamily="34" charset="-127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AFF"/>
    <a:srgbClr val="C6C6C6"/>
    <a:srgbClr val="BFBFBF"/>
    <a:srgbClr val="E7F7E9"/>
    <a:srgbClr val="FEE5E0"/>
    <a:srgbClr val="E7FCE2"/>
    <a:srgbClr val="FDE1F8"/>
    <a:srgbClr val="FDFCE0"/>
    <a:srgbClr val="F7F7B3"/>
    <a:srgbClr val="016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706" autoAdjust="0"/>
  </p:normalViewPr>
  <p:slideViewPr>
    <p:cSldViewPr snapToGrid="0">
      <p:cViewPr>
        <p:scale>
          <a:sx n="300" d="100"/>
          <a:sy n="300" d="100"/>
        </p:scale>
        <p:origin x="-10278" y="-4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55BEA-E38B-46F4-8B05-2AE7A6F88C44}" type="doc">
      <dgm:prSet loTypeId="urn:microsoft.com/office/officeart/2005/8/layout/hierarchy3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538C69A7-84FD-4E9A-AD36-5E7EDA617262}">
      <dgm:prSet phldrT="[텍스트]" custT="1"/>
      <dgm:spPr/>
      <dgm:t>
        <a:bodyPr/>
        <a:lstStyle/>
        <a:p>
          <a:pPr latinLnBrk="1"/>
          <a:r>
            <a:rPr lang="en-US" altLang="ko-KR" sz="15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1. </a:t>
          </a:r>
          <a:r>
            <a:rPr lang="ko-KR" altLang="en-US" sz="15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계획</a:t>
          </a:r>
        </a:p>
      </dgm:t>
    </dgm:pt>
    <dgm:pt modelId="{C00A16F2-5AED-49A6-A93B-B4A69428826C}" type="parTrans" cxnId="{D6C1E94B-4F70-471B-B84A-9E69490B23D9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84DC484C-0B32-4D63-9C1A-B436A210EC70}" type="sibTrans" cxnId="{D6C1E94B-4F70-471B-B84A-9E69490B23D9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623850B7-9F26-45E4-A28C-6A967FE514B0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algn="ctr" latinLnBrk="1"/>
          <a:r>
            <a:rPr lang="en-US" altLang="ko-KR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1-1. </a:t>
          </a:r>
          <a:r>
            <a:rPr lang="ko-KR" altLang="en-US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요구 분석</a:t>
          </a:r>
        </a:p>
      </dgm:t>
    </dgm:pt>
    <dgm:pt modelId="{D4F3BFA9-EA8C-4EFE-A086-849F96DECDC3}" type="parTrans" cxnId="{3D3765F1-BF2E-420E-BD20-6419C6213D23}">
      <dgm:prSet/>
      <dgm:spPr>
        <a:ln>
          <a:solidFill>
            <a:srgbClr val="3363CD"/>
          </a:solidFill>
        </a:ln>
      </dgm:spPr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C6B223F3-6F40-4058-B063-50305A6815E1}" type="sibTrans" cxnId="{3D3765F1-BF2E-420E-BD20-6419C6213D23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2928411C-4FA0-4CE0-8814-6661E36A3391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algn="ctr" latinLnBrk="1"/>
          <a:r>
            <a:rPr lang="en-US" altLang="ko-KR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1-2. </a:t>
          </a:r>
          <a:r>
            <a:rPr lang="ko-KR" altLang="en-US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자료 수집</a:t>
          </a:r>
        </a:p>
      </dgm:t>
    </dgm:pt>
    <dgm:pt modelId="{920ABF43-8E4E-4C5C-A5DE-9DD01D71A10D}" type="parTrans" cxnId="{EE5D6867-16AB-42EA-A469-4A93A206A8D7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2700">
          <a:solidFill>
            <a:srgbClr val="3363CD"/>
          </a:solidFill>
        </a:ln>
      </dgm:spPr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49F58453-3A48-491F-A651-4691ED69338F}" type="sibTrans" cxnId="{EE5D6867-16AB-42EA-A469-4A93A206A8D7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24D8F967-0355-4583-BA59-F0D0BD9A4E1A}">
      <dgm:prSet phldrT="[텍스트]" custT="1"/>
      <dgm:spPr/>
      <dgm:t>
        <a:bodyPr/>
        <a:lstStyle/>
        <a:p>
          <a:pPr latinLnBrk="1"/>
          <a:r>
            <a:rPr lang="en-US" altLang="ko-KR" sz="14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2. </a:t>
          </a:r>
          <a:r>
            <a:rPr lang="ko-KR" altLang="en-US" sz="14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프로토타입 설계</a:t>
          </a:r>
        </a:p>
      </dgm:t>
    </dgm:pt>
    <dgm:pt modelId="{3CCB9E88-A8D3-46E5-A547-C07B3919A8CB}" type="parTrans" cxnId="{78FBB1DE-7968-4DD2-B9FC-6D1337171410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12487B59-1866-4814-BAAD-96D60BDC4A82}" type="sibTrans" cxnId="{78FBB1DE-7968-4DD2-B9FC-6D1337171410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B3F880DA-C468-4B13-81B2-48BF2DBB42F1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algn="ctr" latinLnBrk="1"/>
          <a:r>
            <a:rPr lang="en-US" altLang="ko-KR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1-3. </a:t>
          </a:r>
          <a:r>
            <a:rPr lang="ko-KR" altLang="en-US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주요 기능 결정</a:t>
          </a:r>
        </a:p>
      </dgm:t>
    </dgm:pt>
    <dgm:pt modelId="{424EDE7E-BB37-46E4-BFAE-0B6D84F11B7E}" type="parTrans" cxnId="{60030718-772E-4703-9934-A0EBA0957227}">
      <dgm:prSet/>
      <dgm:spPr>
        <a:ln>
          <a:solidFill>
            <a:srgbClr val="3363CD"/>
          </a:solidFill>
        </a:ln>
      </dgm:spPr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E827BF4D-54A0-4699-AC23-B2DBD28B7157}" type="sibTrans" cxnId="{60030718-772E-4703-9934-A0EBA0957227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ECC4D57C-8CFA-4B1F-B09F-F6A2E7BA5E1F}">
      <dgm:prSet phldrT="[텍스트]" custT="1"/>
      <dgm:spPr/>
      <dgm:t>
        <a:bodyPr/>
        <a:lstStyle/>
        <a:p>
          <a:pPr latinLnBrk="1"/>
          <a:r>
            <a:rPr lang="en-US" altLang="ko-KR" sz="14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3. </a:t>
          </a:r>
          <a:r>
            <a:rPr lang="ko-KR" altLang="en-US" sz="14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프로토타입</a:t>
          </a:r>
          <a:r>
            <a:rPr lang="en-US" altLang="ko-KR" sz="14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 </a:t>
          </a:r>
          <a:r>
            <a:rPr lang="ko-KR" altLang="en-US" sz="14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개발</a:t>
          </a:r>
        </a:p>
      </dgm:t>
    </dgm:pt>
    <dgm:pt modelId="{42815B88-6797-424D-9DBD-32E8485A3FC6}" type="parTrans" cxnId="{66462BB7-A26E-4BBA-A7C0-09DA194C71E3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A5F79A61-F109-4D6A-87F6-B1A1C441B065}" type="sibTrans" cxnId="{66462BB7-A26E-4BBA-A7C0-09DA194C71E3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B19A276A-561C-466A-91DF-105673162357}">
      <dgm:prSet phldrT="[텍스트]" custT="1"/>
      <dgm:spPr/>
      <dgm:t>
        <a:bodyPr/>
        <a:lstStyle/>
        <a:p>
          <a:pPr latinLnBrk="1"/>
          <a:r>
            <a:rPr lang="en-US" altLang="ko-KR" sz="14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4. </a:t>
          </a:r>
          <a:r>
            <a:rPr lang="ko-KR" altLang="en-US" sz="14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프로토타입 평가</a:t>
          </a:r>
        </a:p>
      </dgm:t>
    </dgm:pt>
    <dgm:pt modelId="{743FB208-55C4-4778-A434-CAC38D0001D3}" type="parTrans" cxnId="{64314F68-25F0-4092-B72E-FC316A75031A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04B563F6-6C45-4E73-BA10-194324620869}" type="sibTrans" cxnId="{64314F68-25F0-4092-B72E-FC316A75031A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59387DF3-66B1-4E0C-80E0-7ABDE1ED3613}">
      <dgm:prSet phldrT="[텍스트]" custT="1"/>
      <dgm:spPr/>
      <dgm:t>
        <a:bodyPr/>
        <a:lstStyle/>
        <a:p>
          <a:pPr latinLnBrk="1"/>
          <a:r>
            <a:rPr lang="en-US" altLang="ko-KR" sz="15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5. </a:t>
          </a:r>
          <a:r>
            <a:rPr lang="ko-KR" altLang="en-US" sz="15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구현</a:t>
          </a:r>
        </a:p>
      </dgm:t>
    </dgm:pt>
    <dgm:pt modelId="{FA02F89F-CAB2-443A-B45B-53415C933843}" type="parTrans" cxnId="{297CC862-FDB6-4B76-BCA4-2F03A3667314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7BEB3319-14A7-4026-8D20-8087AF4862F9}" type="sibTrans" cxnId="{297CC862-FDB6-4B76-BCA4-2F03A3667314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AF8940C3-0AAB-44A5-BFC1-03B4F0F53311}">
      <dgm:prSet phldrT="[텍스트]" custT="1"/>
      <dgm:spPr/>
      <dgm:t>
        <a:bodyPr/>
        <a:lstStyle/>
        <a:p>
          <a:pPr latinLnBrk="1"/>
          <a:r>
            <a:rPr lang="en-US" altLang="ko-KR" sz="15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6. </a:t>
          </a:r>
          <a:r>
            <a:rPr lang="ko-KR" altLang="en-US" sz="15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테스트</a:t>
          </a:r>
        </a:p>
      </dgm:t>
    </dgm:pt>
    <dgm:pt modelId="{11EF32E6-0EA6-439B-87AD-18D8DDAAB688}" type="parTrans" cxnId="{FD7A3988-8292-4CFC-B5C7-51AA96E26920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FDB741AE-8AE4-4565-A2B7-E1E657D6E68C}" type="sibTrans" cxnId="{FD7A3988-8292-4CFC-B5C7-51AA96E26920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F540831C-D11B-40A5-AC50-5A653188CD5D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algn="ctr" latinLnBrk="1"/>
          <a:r>
            <a:rPr lang="en-US" altLang="ko-KR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2-1. </a:t>
          </a:r>
          <a:r>
            <a:rPr lang="en-US" altLang="ko-KR" sz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DB</a:t>
          </a:r>
          <a:r>
            <a:rPr lang="en-US" altLang="ko-KR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설계</a:t>
          </a:r>
        </a:p>
      </dgm:t>
    </dgm:pt>
    <dgm:pt modelId="{8EC80DEC-DE55-4FD0-94CA-27ADF3DD76AD}" type="parTrans" cxnId="{1E3F7E5D-5CDF-46FC-8416-1F2CAE2850FB}">
      <dgm:prSet/>
      <dgm:spPr>
        <a:ln>
          <a:solidFill>
            <a:srgbClr val="3363CD"/>
          </a:solidFill>
        </a:ln>
      </dgm:spPr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A118831C-2C9A-42F5-8FBA-7C14A50E158A}" type="sibTrans" cxnId="{1E3F7E5D-5CDF-46FC-8416-1F2CAE2850FB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D74A806F-9FC5-4DCF-B5AA-3EB6AD0F4B2E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algn="ctr" latinLnBrk="1"/>
          <a:r>
            <a:rPr lang="en-US" altLang="ko-KR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2-2. </a:t>
          </a:r>
          <a:r>
            <a:rPr lang="en-US" altLang="ko-KR" sz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UI/UX </a:t>
          </a:r>
          <a:r>
            <a:rPr lang="ko-KR" altLang="en-US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설계</a:t>
          </a:r>
        </a:p>
      </dgm:t>
    </dgm:pt>
    <dgm:pt modelId="{80D1D244-FC42-48F6-8D0E-9BDEDAC1B39D}" type="parTrans" cxnId="{4B6D10CC-FF79-4DE7-8336-D4F5D3D11E34}">
      <dgm:prSet/>
      <dgm:spPr>
        <a:ln>
          <a:solidFill>
            <a:srgbClr val="3363CD"/>
          </a:solidFill>
        </a:ln>
      </dgm:spPr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B47D53F6-B494-4E32-BE42-52ECBCD04B13}" type="sibTrans" cxnId="{4B6D10CC-FF79-4DE7-8336-D4F5D3D11E34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4E29EF80-7514-4964-AD7C-6C85BB9ACB44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algn="ctr" latinLnBrk="1"/>
          <a:r>
            <a:rPr lang="en-US" altLang="ko-KR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2-3. </a:t>
          </a:r>
          <a:r>
            <a:rPr lang="ko-KR" altLang="en-US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요구 수정</a:t>
          </a:r>
        </a:p>
      </dgm:t>
    </dgm:pt>
    <dgm:pt modelId="{BDF09383-E7C9-4DA4-9AF7-FD0FE5EEBCC7}" type="parTrans" cxnId="{31EE2EC7-121B-44BD-A39F-2DA45649B0B7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2700">
          <a:solidFill>
            <a:srgbClr val="3363CD"/>
          </a:solidFill>
        </a:ln>
      </dgm:spPr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C21DC86A-7E81-40E9-A8EC-0DED1EB182F2}" type="sibTrans" cxnId="{31EE2EC7-121B-44BD-A39F-2DA45649B0B7}">
      <dgm:prSet/>
      <dgm:spPr/>
      <dgm:t>
        <a:bodyPr/>
        <a:lstStyle/>
        <a:p>
          <a:pPr latinLnBrk="1"/>
          <a:endParaRPr lang="ko-KR" altLang="en-US">
            <a:latin typeface="HY강M" panose="02030600000101010101" pitchFamily="18" charset="-127"/>
            <a:ea typeface="HY강M" panose="02030600000101010101" pitchFamily="18" charset="-127"/>
          </a:endParaRPr>
        </a:p>
      </dgm:t>
    </dgm:pt>
    <dgm:pt modelId="{23A2519E-F955-4020-B1BF-17163DBF89E1}">
      <dgm:prSet phldrT="[텍스트]" custT="1"/>
      <dgm:spPr/>
      <dgm:t>
        <a:bodyPr/>
        <a:lstStyle/>
        <a:p>
          <a:pPr latinLnBrk="1"/>
          <a:r>
            <a:rPr lang="ko-KR" altLang="en-US" sz="1400" b="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프로젝트 종료</a:t>
          </a:r>
        </a:p>
      </dgm:t>
    </dgm:pt>
    <dgm:pt modelId="{F051DA9F-DE68-4D66-AA7C-EF128DD063A3}" type="parTrans" cxnId="{C5E80C30-B804-4706-8549-59400BDDCC16}">
      <dgm:prSet/>
      <dgm:spPr/>
      <dgm:t>
        <a:bodyPr/>
        <a:lstStyle/>
        <a:p>
          <a:pPr latinLnBrk="1"/>
          <a:endParaRPr lang="ko-KR" altLang="en-US"/>
        </a:p>
      </dgm:t>
    </dgm:pt>
    <dgm:pt modelId="{59DD5327-6D0C-4FB4-8081-B6E57B081296}" type="sibTrans" cxnId="{C5E80C30-B804-4706-8549-59400BDDCC16}">
      <dgm:prSet/>
      <dgm:spPr/>
      <dgm:t>
        <a:bodyPr/>
        <a:lstStyle/>
        <a:p>
          <a:pPr latinLnBrk="1"/>
          <a:endParaRPr lang="ko-KR" altLang="en-US"/>
        </a:p>
      </dgm:t>
    </dgm:pt>
    <dgm:pt modelId="{9CC6ED83-9FCA-45BE-B2E7-992CA6150262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3-1. </a:t>
          </a:r>
          <a:r>
            <a:rPr lang="en-US" altLang="ko-KR" sz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DB </a:t>
          </a:r>
          <a:r>
            <a:rPr lang="ko-KR" altLang="en-US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구축</a:t>
          </a:r>
          <a:endParaRPr lang="en-US" altLang="ko-KR" sz="1200" spc="-15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8350703F-51E2-4B0C-ADDE-24127987140E}" type="parTrans" cxnId="{2082D22E-777A-4053-98AC-A1DA4517AC1B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2700"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A2BB24A-AF48-4C27-99FC-BDE27E62528D}" type="sibTrans" cxnId="{2082D22E-777A-4053-98AC-A1DA4517AC1B}">
      <dgm:prSet/>
      <dgm:spPr/>
      <dgm:t>
        <a:bodyPr/>
        <a:lstStyle/>
        <a:p>
          <a:pPr latinLnBrk="1"/>
          <a:endParaRPr lang="ko-KR" altLang="en-US"/>
        </a:p>
      </dgm:t>
    </dgm:pt>
    <dgm:pt modelId="{634D7A8D-835C-435E-A89D-AA8F6BDD8854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3-2. </a:t>
          </a:r>
          <a:r>
            <a:rPr lang="en-US" altLang="ko-KR" sz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UI/UX </a:t>
          </a:r>
          <a:r>
            <a:rPr lang="ko-KR" altLang="en-US" sz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구현</a:t>
          </a:r>
          <a:endParaRPr lang="en-US" altLang="ko-KR" sz="1200" spc="-15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CB710724-545A-43BD-BFB2-25A534402A7E}" type="parTrans" cxnId="{2DFB6AA4-89B8-4C94-AFA8-CF5F22342D06}">
      <dgm:prSet/>
      <dgm:spPr>
        <a:ln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3017DC5-92D2-4C5B-9657-36D0E6DF96E8}" type="sibTrans" cxnId="{2DFB6AA4-89B8-4C94-AFA8-CF5F22342D06}">
      <dgm:prSet/>
      <dgm:spPr/>
      <dgm:t>
        <a:bodyPr/>
        <a:lstStyle/>
        <a:p>
          <a:pPr latinLnBrk="1"/>
          <a:endParaRPr lang="ko-KR" altLang="en-US"/>
        </a:p>
      </dgm:t>
    </dgm:pt>
    <dgm:pt modelId="{03E81046-373A-49DE-A34D-66521C8AD7A0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5-4. </a:t>
          </a:r>
          <a:r>
            <a:rPr lang="ko-KR" altLang="en-US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회원가입</a:t>
          </a:r>
        </a:p>
      </dgm:t>
    </dgm:pt>
    <dgm:pt modelId="{3915E278-9D58-40AE-800C-684BD7E4CF42}" type="parTrans" cxnId="{AFBF4CEF-AA82-4001-9536-7D853DD52FA7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2700"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26D44CA-54F4-4BDB-9227-3DB1BB4BA337}" type="sibTrans" cxnId="{AFBF4CEF-AA82-4001-9536-7D853DD52FA7}">
      <dgm:prSet/>
      <dgm:spPr/>
      <dgm:t>
        <a:bodyPr/>
        <a:lstStyle/>
        <a:p>
          <a:pPr latinLnBrk="1"/>
          <a:endParaRPr lang="ko-KR" altLang="en-US"/>
        </a:p>
      </dgm:t>
    </dgm:pt>
    <dgm:pt modelId="{322EC6E6-896D-4FB2-A929-89C85738BBB0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5-5. </a:t>
          </a:r>
          <a:r>
            <a:rPr lang="ko-KR" altLang="en-US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게시판 구현</a:t>
          </a:r>
        </a:p>
      </dgm:t>
    </dgm:pt>
    <dgm:pt modelId="{6001AB3B-8EE2-4E94-976E-B0142F2CE70C}" type="parTrans" cxnId="{47D54DE4-FBF3-437A-B3CD-E0B7C31E300A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2700"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51DD9CC-60C8-4797-942A-1489DCB9FBCF}" type="sibTrans" cxnId="{47D54DE4-FBF3-437A-B3CD-E0B7C31E300A}">
      <dgm:prSet/>
      <dgm:spPr/>
      <dgm:t>
        <a:bodyPr/>
        <a:lstStyle/>
        <a:p>
          <a:pPr latinLnBrk="1"/>
          <a:endParaRPr lang="ko-KR" altLang="en-US"/>
        </a:p>
      </dgm:t>
    </dgm:pt>
    <dgm:pt modelId="{1534A94D-92C9-459C-A3C2-BDC89F1D653C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5-6. </a:t>
          </a:r>
          <a:r>
            <a:rPr lang="ko-KR" altLang="en-US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등록 </a:t>
          </a:r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gm:t>
    </dgm:pt>
    <dgm:pt modelId="{9BF980F1-065D-4E83-A1C4-5DD5417FFD9F}" type="parTrans" cxnId="{5E7697B2-4F74-4E7E-8776-C5937B729B81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2700"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2A7E32C-62A8-480D-88F8-62D4AA4CFF08}" type="sibTrans" cxnId="{5E7697B2-4F74-4E7E-8776-C5937B729B81}">
      <dgm:prSet/>
      <dgm:spPr/>
      <dgm:t>
        <a:bodyPr/>
        <a:lstStyle/>
        <a:p>
          <a:pPr latinLnBrk="1"/>
          <a:endParaRPr lang="ko-KR" altLang="en-US"/>
        </a:p>
      </dgm:t>
    </dgm:pt>
    <dgm:pt modelId="{76CBB53D-1C41-4C62-8BF0-F5B081846751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5-1. </a:t>
          </a:r>
          <a:r>
            <a:rPr lang="ko-KR" altLang="en-US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웹 인프라 구축</a:t>
          </a:r>
        </a:p>
      </dgm:t>
    </dgm:pt>
    <dgm:pt modelId="{48E482E5-E735-4727-8312-A5C9255EFFE1}" type="parTrans" cxnId="{B2FA2D99-7411-4F8F-8B68-B2981A592DAA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2700"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08AD918-FA63-4759-AB1A-823776837E3F}" type="sibTrans" cxnId="{B2FA2D99-7411-4F8F-8B68-B2981A592DAA}">
      <dgm:prSet/>
      <dgm:spPr/>
      <dgm:t>
        <a:bodyPr/>
        <a:lstStyle/>
        <a:p>
          <a:pPr latinLnBrk="1"/>
          <a:endParaRPr lang="ko-KR" altLang="en-US"/>
        </a:p>
      </dgm:t>
    </dgm:pt>
    <dgm:pt modelId="{2AF4374D-C9D2-4DFA-87B1-AE11DE261625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6-1. </a:t>
          </a:r>
          <a:r>
            <a:rPr lang="ko-KR" altLang="en-US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통합 테스트</a:t>
          </a:r>
        </a:p>
      </dgm:t>
    </dgm:pt>
    <dgm:pt modelId="{CA11C613-2BFC-457C-A413-C5B20F600156}" type="parTrans" cxnId="{A210F614-4725-470D-B00B-771C3C850A87}">
      <dgm:prSet/>
      <dgm:spPr>
        <a:ln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3A01C92-15C2-4AE2-A2E0-3D52E5027E0D}" type="sibTrans" cxnId="{A210F614-4725-470D-B00B-771C3C850A87}">
      <dgm:prSet/>
      <dgm:spPr/>
      <dgm:t>
        <a:bodyPr/>
        <a:lstStyle/>
        <a:p>
          <a:pPr latinLnBrk="1"/>
          <a:endParaRPr lang="ko-KR" altLang="en-US"/>
        </a:p>
      </dgm:t>
    </dgm:pt>
    <dgm:pt modelId="{102AFB37-C57E-420C-BE0F-A7AB312A026F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5-2. </a:t>
          </a:r>
          <a:r>
            <a:rPr lang="en-US" altLang="ko-KR" sz="1200" b="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DB</a:t>
          </a:r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구축</a:t>
          </a:r>
        </a:p>
      </dgm:t>
    </dgm:pt>
    <dgm:pt modelId="{DFC5B90A-9D1C-4AD2-A81B-E5C3E5160141}" type="parTrans" cxnId="{B7281C7C-23F3-4494-9EB3-727DF9277DAE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2700"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462BD94-CB2A-4C5F-BC7C-FD22ECBB9E4D}" type="sibTrans" cxnId="{B7281C7C-23F3-4494-9EB3-727DF9277DAE}">
      <dgm:prSet/>
      <dgm:spPr/>
      <dgm:t>
        <a:bodyPr/>
        <a:lstStyle/>
        <a:p>
          <a:pPr latinLnBrk="1"/>
          <a:endParaRPr lang="ko-KR" altLang="en-US"/>
        </a:p>
      </dgm:t>
    </dgm:pt>
    <dgm:pt modelId="{B09252F6-3B9D-49D3-8698-B31820397575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5-3. </a:t>
          </a:r>
          <a:r>
            <a:rPr lang="en-US" altLang="ko-KR" sz="1100" b="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UI/UX </a:t>
          </a:r>
          <a:r>
            <a:rPr lang="ko-KR" altLang="en-US" sz="11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구현</a:t>
          </a:r>
          <a:endParaRPr lang="ko-KR" altLang="en-US" sz="1200" b="0" spc="-15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gm:t>
    </dgm:pt>
    <dgm:pt modelId="{B9F56A81-5CF7-41FC-A9E9-7718A84B54BE}" type="parTrans" cxnId="{510FC3F7-6538-41E1-AA78-D64A499C8162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2700"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F69C487-0930-4D4A-AB4A-C7163AD3464E}" type="sibTrans" cxnId="{510FC3F7-6538-41E1-AA78-D64A499C8162}">
      <dgm:prSet/>
      <dgm:spPr/>
      <dgm:t>
        <a:bodyPr/>
        <a:lstStyle/>
        <a:p>
          <a:pPr latinLnBrk="1"/>
          <a:endParaRPr lang="ko-KR" altLang="en-US"/>
        </a:p>
      </dgm:t>
    </dgm:pt>
    <dgm:pt modelId="{99A3A3DD-6888-41B8-86C7-C52C42389CCF}">
      <dgm:prSet phldrT="[텍스트]" custT="1"/>
      <dgm:spPr>
        <a:solidFill>
          <a:schemeClr val="accent1">
            <a:lumMod val="20000"/>
            <a:lumOff val="80000"/>
            <a:alpha val="90000"/>
          </a:schemeClr>
        </a:solidFill>
        <a:ln w="3175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r>
            <a:rPr lang="en-US" altLang="ko-KR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6-2. </a:t>
          </a:r>
          <a:r>
            <a:rPr lang="ko-KR" altLang="en-US" sz="1200" b="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 테스트</a:t>
          </a:r>
        </a:p>
      </dgm:t>
    </dgm:pt>
    <dgm:pt modelId="{E9E744F3-6A2C-41C2-9032-515B45F73050}" type="parTrans" cxnId="{829F4859-BEF1-421D-A7B3-822C60D4BBB3}">
      <dgm:prSet/>
      <dgm:spPr>
        <a:ln>
          <a:solidFill>
            <a:srgbClr val="3363CD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8ABE753-64BF-4CFC-ABAD-BA08E4925CF3}" type="sibTrans" cxnId="{829F4859-BEF1-421D-A7B3-822C60D4BBB3}">
      <dgm:prSet/>
      <dgm:spPr/>
      <dgm:t>
        <a:bodyPr/>
        <a:lstStyle/>
        <a:p>
          <a:pPr latinLnBrk="1"/>
          <a:endParaRPr lang="ko-KR" altLang="en-US"/>
        </a:p>
      </dgm:t>
    </dgm:pt>
    <dgm:pt modelId="{B8B37B19-7F75-4128-8FE0-D81F4614B247}" type="pres">
      <dgm:prSet presAssocID="{00055BEA-E38B-46F4-8B05-2AE7A6F88C4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4BA10C-F978-42F4-ADFD-0C3A8C327E52}" type="pres">
      <dgm:prSet presAssocID="{538C69A7-84FD-4E9A-AD36-5E7EDA617262}" presName="root" presStyleCnt="0"/>
      <dgm:spPr/>
    </dgm:pt>
    <dgm:pt modelId="{CB9772E5-1CD5-4B13-8149-7E8EC6B607B4}" type="pres">
      <dgm:prSet presAssocID="{538C69A7-84FD-4E9A-AD36-5E7EDA617262}" presName="rootComposite" presStyleCnt="0"/>
      <dgm:spPr/>
    </dgm:pt>
    <dgm:pt modelId="{CD8274B8-8679-456C-A212-69BEB2CEC4B5}" type="pres">
      <dgm:prSet presAssocID="{538C69A7-84FD-4E9A-AD36-5E7EDA617262}" presName="rootText" presStyleLbl="node1" presStyleIdx="0" presStyleCnt="7" custScaleX="148619"/>
      <dgm:spPr/>
    </dgm:pt>
    <dgm:pt modelId="{670F9223-8311-4089-9156-3D36B18FB8CB}" type="pres">
      <dgm:prSet presAssocID="{538C69A7-84FD-4E9A-AD36-5E7EDA617262}" presName="rootConnector" presStyleLbl="node1" presStyleIdx="0" presStyleCnt="7"/>
      <dgm:spPr/>
    </dgm:pt>
    <dgm:pt modelId="{7D65076A-0D0B-4FC3-909B-9C6AD4A26DC0}" type="pres">
      <dgm:prSet presAssocID="{538C69A7-84FD-4E9A-AD36-5E7EDA617262}" presName="childShape" presStyleCnt="0"/>
      <dgm:spPr/>
    </dgm:pt>
    <dgm:pt modelId="{C2519890-243E-4758-BD58-CA90AA8430C4}" type="pres">
      <dgm:prSet presAssocID="{D4F3BFA9-EA8C-4EFE-A086-849F96DECDC3}" presName="Name13" presStyleLbl="parChTrans1D2" presStyleIdx="0" presStyleCnt="16"/>
      <dgm:spPr/>
    </dgm:pt>
    <dgm:pt modelId="{41A74AB7-A79C-46AC-B93F-30F19B3F418D}" type="pres">
      <dgm:prSet presAssocID="{623850B7-9F26-45E4-A28C-6A967FE514B0}" presName="childText" presStyleLbl="bgAcc1" presStyleIdx="0" presStyleCnt="16" custScaleX="149826" custLinFactNeighborX="776" custLinFactNeighborY="-6850">
        <dgm:presLayoutVars>
          <dgm:bulletEnabled val="1"/>
        </dgm:presLayoutVars>
      </dgm:prSet>
      <dgm:spPr/>
    </dgm:pt>
    <dgm:pt modelId="{D1C0E347-4786-4405-9D48-72A7E984C25B}" type="pres">
      <dgm:prSet presAssocID="{920ABF43-8E4E-4C5C-A5DE-9DD01D71A10D}" presName="Name13" presStyleLbl="parChTrans1D2" presStyleIdx="1" presStyleCnt="16"/>
      <dgm:spPr/>
    </dgm:pt>
    <dgm:pt modelId="{D905DBD1-BAC1-42A4-BF48-E87E47960B51}" type="pres">
      <dgm:prSet presAssocID="{2928411C-4FA0-4CE0-8814-6661E36A3391}" presName="childText" presStyleLbl="bgAcc1" presStyleIdx="1" presStyleCnt="16" custScaleX="149802" custLinFactNeighborX="776" custLinFactNeighborY="-6850">
        <dgm:presLayoutVars>
          <dgm:bulletEnabled val="1"/>
        </dgm:presLayoutVars>
      </dgm:prSet>
      <dgm:spPr/>
    </dgm:pt>
    <dgm:pt modelId="{30AFD074-3EC3-4DB6-9482-E4A89F9F5954}" type="pres">
      <dgm:prSet presAssocID="{424EDE7E-BB37-46E4-BFAE-0B6D84F11B7E}" presName="Name13" presStyleLbl="parChTrans1D2" presStyleIdx="2" presStyleCnt="16"/>
      <dgm:spPr/>
    </dgm:pt>
    <dgm:pt modelId="{4DD528CB-3E6F-4BDE-82E8-3406E8F1DD29}" type="pres">
      <dgm:prSet presAssocID="{B3F880DA-C468-4B13-81B2-48BF2DBB42F1}" presName="childText" presStyleLbl="bgAcc1" presStyleIdx="2" presStyleCnt="16" custScaleX="148964" custLinFactNeighborX="776" custLinFactNeighborY="-6850">
        <dgm:presLayoutVars>
          <dgm:bulletEnabled val="1"/>
        </dgm:presLayoutVars>
      </dgm:prSet>
      <dgm:spPr/>
    </dgm:pt>
    <dgm:pt modelId="{37CAD269-B9F9-4C7C-A284-8FAC37DD0132}" type="pres">
      <dgm:prSet presAssocID="{24D8F967-0355-4583-BA59-F0D0BD9A4E1A}" presName="root" presStyleCnt="0"/>
      <dgm:spPr/>
    </dgm:pt>
    <dgm:pt modelId="{F15A2E77-D6D3-465A-84A4-5F3ADA995769}" type="pres">
      <dgm:prSet presAssocID="{24D8F967-0355-4583-BA59-F0D0BD9A4E1A}" presName="rootComposite" presStyleCnt="0"/>
      <dgm:spPr/>
    </dgm:pt>
    <dgm:pt modelId="{2F969319-8097-473B-BDD4-E33139EDF104}" type="pres">
      <dgm:prSet presAssocID="{24D8F967-0355-4583-BA59-F0D0BD9A4E1A}" presName="rootText" presStyleLbl="node1" presStyleIdx="1" presStyleCnt="7" custScaleX="148619" custLinFactNeighborX="944" custLinFactNeighborY="5010"/>
      <dgm:spPr/>
    </dgm:pt>
    <dgm:pt modelId="{436F9D24-4BF8-4034-9D30-4BE9634D310B}" type="pres">
      <dgm:prSet presAssocID="{24D8F967-0355-4583-BA59-F0D0BD9A4E1A}" presName="rootConnector" presStyleLbl="node1" presStyleIdx="1" presStyleCnt="7"/>
      <dgm:spPr/>
    </dgm:pt>
    <dgm:pt modelId="{B9070DF4-7134-4C37-9BFC-5443D762E64C}" type="pres">
      <dgm:prSet presAssocID="{24D8F967-0355-4583-BA59-F0D0BD9A4E1A}" presName="childShape" presStyleCnt="0"/>
      <dgm:spPr/>
    </dgm:pt>
    <dgm:pt modelId="{4D54E57F-809F-4B1D-BEF4-EAE98E135148}" type="pres">
      <dgm:prSet presAssocID="{8EC80DEC-DE55-4FD0-94CA-27ADF3DD76AD}" presName="Name13" presStyleLbl="parChTrans1D2" presStyleIdx="3" presStyleCnt="16"/>
      <dgm:spPr/>
    </dgm:pt>
    <dgm:pt modelId="{650D4809-F2DC-4BE2-BACF-997DC8B8A6CE}" type="pres">
      <dgm:prSet presAssocID="{F540831C-D11B-40A5-AC50-5A653188CD5D}" presName="childText" presStyleLbl="bgAcc1" presStyleIdx="3" presStyleCnt="16" custScaleX="149826" custLinFactNeighborX="776" custLinFactNeighborY="-6850">
        <dgm:presLayoutVars>
          <dgm:bulletEnabled val="1"/>
        </dgm:presLayoutVars>
      </dgm:prSet>
      <dgm:spPr/>
    </dgm:pt>
    <dgm:pt modelId="{37BD77E3-2887-4582-8F7E-2ED71EB26300}" type="pres">
      <dgm:prSet presAssocID="{80D1D244-FC42-48F6-8D0E-9BDEDAC1B39D}" presName="Name13" presStyleLbl="parChTrans1D2" presStyleIdx="4" presStyleCnt="16"/>
      <dgm:spPr/>
    </dgm:pt>
    <dgm:pt modelId="{B6F93769-F510-4C27-B78E-65AED0E37CBF}" type="pres">
      <dgm:prSet presAssocID="{D74A806F-9FC5-4DCF-B5AA-3EB6AD0F4B2E}" presName="childText" presStyleLbl="bgAcc1" presStyleIdx="4" presStyleCnt="16" custScaleX="149118" custLinFactNeighborX="776" custLinFactNeighborY="-6850">
        <dgm:presLayoutVars>
          <dgm:bulletEnabled val="1"/>
        </dgm:presLayoutVars>
      </dgm:prSet>
      <dgm:spPr/>
    </dgm:pt>
    <dgm:pt modelId="{C73C13F5-F518-4D3B-9360-73C3DE02456B}" type="pres">
      <dgm:prSet presAssocID="{BDF09383-E7C9-4DA4-9AF7-FD0FE5EEBCC7}" presName="Name13" presStyleLbl="parChTrans1D2" presStyleIdx="5" presStyleCnt="16"/>
      <dgm:spPr/>
    </dgm:pt>
    <dgm:pt modelId="{F364AD8A-5913-4936-ABC4-D0E7F7666075}" type="pres">
      <dgm:prSet presAssocID="{4E29EF80-7514-4964-AD7C-6C85BB9ACB44}" presName="childText" presStyleLbl="bgAcc1" presStyleIdx="5" presStyleCnt="16" custScaleX="149826" custLinFactNeighborX="776" custLinFactNeighborY="-6850">
        <dgm:presLayoutVars>
          <dgm:bulletEnabled val="1"/>
        </dgm:presLayoutVars>
      </dgm:prSet>
      <dgm:spPr/>
    </dgm:pt>
    <dgm:pt modelId="{316D984B-C2E1-4AC3-A713-902A70E3FE3D}" type="pres">
      <dgm:prSet presAssocID="{ECC4D57C-8CFA-4B1F-B09F-F6A2E7BA5E1F}" presName="root" presStyleCnt="0"/>
      <dgm:spPr/>
    </dgm:pt>
    <dgm:pt modelId="{DF6FAE60-5C6E-4397-93FE-3FE5CF18107A}" type="pres">
      <dgm:prSet presAssocID="{ECC4D57C-8CFA-4B1F-B09F-F6A2E7BA5E1F}" presName="rootComposite" presStyleCnt="0"/>
      <dgm:spPr/>
    </dgm:pt>
    <dgm:pt modelId="{6F8EA77D-EBCF-4C15-ABAB-23A32226755D}" type="pres">
      <dgm:prSet presAssocID="{ECC4D57C-8CFA-4B1F-B09F-F6A2E7BA5E1F}" presName="rootText" presStyleLbl="node1" presStyleIdx="2" presStyleCnt="7" custScaleX="148619" custLinFactNeighborY="5010"/>
      <dgm:spPr/>
    </dgm:pt>
    <dgm:pt modelId="{883A3121-4213-4AB1-9121-286B181CEFA5}" type="pres">
      <dgm:prSet presAssocID="{ECC4D57C-8CFA-4B1F-B09F-F6A2E7BA5E1F}" presName="rootConnector" presStyleLbl="node1" presStyleIdx="2" presStyleCnt="7"/>
      <dgm:spPr/>
    </dgm:pt>
    <dgm:pt modelId="{695BF6EF-BC08-4679-821C-52A02E0FD941}" type="pres">
      <dgm:prSet presAssocID="{ECC4D57C-8CFA-4B1F-B09F-F6A2E7BA5E1F}" presName="childShape" presStyleCnt="0"/>
      <dgm:spPr/>
    </dgm:pt>
    <dgm:pt modelId="{F668EF1A-957C-4FD1-A49E-A30D0F8E3618}" type="pres">
      <dgm:prSet presAssocID="{8350703F-51E2-4B0C-ADDE-24127987140E}" presName="Name13" presStyleLbl="parChTrans1D2" presStyleIdx="6" presStyleCnt="16"/>
      <dgm:spPr/>
    </dgm:pt>
    <dgm:pt modelId="{0D99C491-F42B-4BB2-9967-285AA4EBA673}" type="pres">
      <dgm:prSet presAssocID="{9CC6ED83-9FCA-45BE-B2E7-992CA6150262}" presName="childText" presStyleLbl="bgAcc1" presStyleIdx="6" presStyleCnt="16" custScaleX="149826" custLinFactNeighborX="776" custLinFactNeighborY="-6850">
        <dgm:presLayoutVars>
          <dgm:bulletEnabled val="1"/>
        </dgm:presLayoutVars>
      </dgm:prSet>
      <dgm:spPr/>
    </dgm:pt>
    <dgm:pt modelId="{0A284798-F4A4-498F-8B52-344C8DF7C273}" type="pres">
      <dgm:prSet presAssocID="{CB710724-545A-43BD-BFB2-25A534402A7E}" presName="Name13" presStyleLbl="parChTrans1D2" presStyleIdx="7" presStyleCnt="16"/>
      <dgm:spPr/>
    </dgm:pt>
    <dgm:pt modelId="{70A06F66-4A11-48BE-86BC-18EE89455D06}" type="pres">
      <dgm:prSet presAssocID="{634D7A8D-835C-435E-A89D-AA8F6BDD8854}" presName="childText" presStyleLbl="bgAcc1" presStyleIdx="7" presStyleCnt="16" custScaleX="150845">
        <dgm:presLayoutVars>
          <dgm:bulletEnabled val="1"/>
        </dgm:presLayoutVars>
      </dgm:prSet>
      <dgm:spPr/>
    </dgm:pt>
    <dgm:pt modelId="{094D4A9E-58F3-4D71-B28C-2042E99733FC}" type="pres">
      <dgm:prSet presAssocID="{B19A276A-561C-466A-91DF-105673162357}" presName="root" presStyleCnt="0"/>
      <dgm:spPr/>
    </dgm:pt>
    <dgm:pt modelId="{A82D9E41-871C-4CF4-9EF4-AC61883CB3EF}" type="pres">
      <dgm:prSet presAssocID="{B19A276A-561C-466A-91DF-105673162357}" presName="rootComposite" presStyleCnt="0"/>
      <dgm:spPr/>
    </dgm:pt>
    <dgm:pt modelId="{B2C610BD-FF09-48A5-BC4D-76F0ADC27B23}" type="pres">
      <dgm:prSet presAssocID="{B19A276A-561C-466A-91DF-105673162357}" presName="rootText" presStyleLbl="node1" presStyleIdx="3" presStyleCnt="7" custScaleX="148619" custLinFactNeighborX="841" custLinFactNeighborY="5010"/>
      <dgm:spPr/>
    </dgm:pt>
    <dgm:pt modelId="{CD8E82E6-31A5-4578-94D7-9C0B5A3F9FA9}" type="pres">
      <dgm:prSet presAssocID="{B19A276A-561C-466A-91DF-105673162357}" presName="rootConnector" presStyleLbl="node1" presStyleIdx="3" presStyleCnt="7"/>
      <dgm:spPr/>
    </dgm:pt>
    <dgm:pt modelId="{0CC5CEAF-3A5E-467D-92A2-34D62BBC00AE}" type="pres">
      <dgm:prSet presAssocID="{B19A276A-561C-466A-91DF-105673162357}" presName="childShape" presStyleCnt="0"/>
      <dgm:spPr/>
    </dgm:pt>
    <dgm:pt modelId="{D63FC791-2440-4669-9596-EE458220A8AA}" type="pres">
      <dgm:prSet presAssocID="{59387DF3-66B1-4E0C-80E0-7ABDE1ED3613}" presName="root" presStyleCnt="0"/>
      <dgm:spPr/>
    </dgm:pt>
    <dgm:pt modelId="{0EAD69A8-6750-4E15-AC8A-E2D9C9B8E3B9}" type="pres">
      <dgm:prSet presAssocID="{59387DF3-66B1-4E0C-80E0-7ABDE1ED3613}" presName="rootComposite" presStyleCnt="0"/>
      <dgm:spPr/>
    </dgm:pt>
    <dgm:pt modelId="{2A434C05-B09B-4E39-8DE2-585DA9113714}" type="pres">
      <dgm:prSet presAssocID="{59387DF3-66B1-4E0C-80E0-7ABDE1ED3613}" presName="rootText" presStyleLbl="node1" presStyleIdx="4" presStyleCnt="7" custScaleX="148619" custLinFactNeighborY="5010"/>
      <dgm:spPr/>
    </dgm:pt>
    <dgm:pt modelId="{0E9B1B3A-8FD3-43C0-86CE-0D7CC2C3B777}" type="pres">
      <dgm:prSet presAssocID="{59387DF3-66B1-4E0C-80E0-7ABDE1ED3613}" presName="rootConnector" presStyleLbl="node1" presStyleIdx="4" presStyleCnt="7"/>
      <dgm:spPr/>
    </dgm:pt>
    <dgm:pt modelId="{C3C82ECC-446D-4C25-8CF3-1E8C1655781E}" type="pres">
      <dgm:prSet presAssocID="{59387DF3-66B1-4E0C-80E0-7ABDE1ED3613}" presName="childShape" presStyleCnt="0"/>
      <dgm:spPr/>
    </dgm:pt>
    <dgm:pt modelId="{6F343256-6216-4E64-8843-07E318E8DBA2}" type="pres">
      <dgm:prSet presAssocID="{48E482E5-E735-4727-8312-A5C9255EFFE1}" presName="Name13" presStyleLbl="parChTrans1D2" presStyleIdx="8" presStyleCnt="16"/>
      <dgm:spPr/>
    </dgm:pt>
    <dgm:pt modelId="{163108A7-F0A3-4158-92AF-3060252257F4}" type="pres">
      <dgm:prSet presAssocID="{76CBB53D-1C41-4C62-8BF0-F5B081846751}" presName="childText" presStyleLbl="bgAcc1" presStyleIdx="8" presStyleCnt="16" custScaleX="156631">
        <dgm:presLayoutVars>
          <dgm:bulletEnabled val="1"/>
        </dgm:presLayoutVars>
      </dgm:prSet>
      <dgm:spPr/>
    </dgm:pt>
    <dgm:pt modelId="{EE063F13-F2DD-427F-B095-3F67EFF96595}" type="pres">
      <dgm:prSet presAssocID="{DFC5B90A-9D1C-4AD2-A81B-E5C3E5160141}" presName="Name13" presStyleLbl="parChTrans1D2" presStyleIdx="9" presStyleCnt="16"/>
      <dgm:spPr/>
    </dgm:pt>
    <dgm:pt modelId="{6588286A-CBD1-49A4-A06D-A9833DE2C04A}" type="pres">
      <dgm:prSet presAssocID="{102AFB37-C57E-420C-BE0F-A7AB312A026F}" presName="childText" presStyleLbl="bgAcc1" presStyleIdx="9" presStyleCnt="16" custScaleX="159462">
        <dgm:presLayoutVars>
          <dgm:bulletEnabled val="1"/>
        </dgm:presLayoutVars>
      </dgm:prSet>
      <dgm:spPr/>
    </dgm:pt>
    <dgm:pt modelId="{F5F73272-12E7-4203-85A8-59620E1A6797}" type="pres">
      <dgm:prSet presAssocID="{B9F56A81-5CF7-41FC-A9E9-7718A84B54BE}" presName="Name13" presStyleLbl="parChTrans1D2" presStyleIdx="10" presStyleCnt="16"/>
      <dgm:spPr/>
    </dgm:pt>
    <dgm:pt modelId="{5C8D7566-274B-4617-9701-E62FBB2F47B3}" type="pres">
      <dgm:prSet presAssocID="{B09252F6-3B9D-49D3-8698-B31820397575}" presName="childText" presStyleLbl="bgAcc1" presStyleIdx="10" presStyleCnt="16" custScaleX="162078">
        <dgm:presLayoutVars>
          <dgm:bulletEnabled val="1"/>
        </dgm:presLayoutVars>
      </dgm:prSet>
      <dgm:spPr/>
    </dgm:pt>
    <dgm:pt modelId="{CD7C1DAA-F09B-43C5-A88E-95C0C67BB61B}" type="pres">
      <dgm:prSet presAssocID="{3915E278-9D58-40AE-800C-684BD7E4CF42}" presName="Name13" presStyleLbl="parChTrans1D2" presStyleIdx="11" presStyleCnt="16"/>
      <dgm:spPr/>
    </dgm:pt>
    <dgm:pt modelId="{304E9FA0-4E9A-450D-A520-D5D8FA2EA198}" type="pres">
      <dgm:prSet presAssocID="{03E81046-373A-49DE-A34D-66521C8AD7A0}" presName="childText" presStyleLbl="bgAcc1" presStyleIdx="11" presStyleCnt="16" custScaleX="161407">
        <dgm:presLayoutVars>
          <dgm:bulletEnabled val="1"/>
        </dgm:presLayoutVars>
      </dgm:prSet>
      <dgm:spPr/>
    </dgm:pt>
    <dgm:pt modelId="{D4BFE282-5AEF-47B7-8A88-BBE0FDEFDDEB}" type="pres">
      <dgm:prSet presAssocID="{6001AB3B-8EE2-4E94-976E-B0142F2CE70C}" presName="Name13" presStyleLbl="parChTrans1D2" presStyleIdx="12" presStyleCnt="16"/>
      <dgm:spPr/>
    </dgm:pt>
    <dgm:pt modelId="{B5D968FF-3246-484A-B1CB-77AE69829C9A}" type="pres">
      <dgm:prSet presAssocID="{322EC6E6-896D-4FB2-A929-89C85738BBB0}" presName="childText" presStyleLbl="bgAcc1" presStyleIdx="12" presStyleCnt="16" custScaleX="160172">
        <dgm:presLayoutVars>
          <dgm:bulletEnabled val="1"/>
        </dgm:presLayoutVars>
      </dgm:prSet>
      <dgm:spPr/>
    </dgm:pt>
    <dgm:pt modelId="{824B323D-AC27-4766-A24C-3DDC90259F73}" type="pres">
      <dgm:prSet presAssocID="{9BF980F1-065D-4E83-A1C4-5DD5417FFD9F}" presName="Name13" presStyleLbl="parChTrans1D2" presStyleIdx="13" presStyleCnt="16"/>
      <dgm:spPr/>
    </dgm:pt>
    <dgm:pt modelId="{BE200E17-D8C4-4D17-B699-E5F1645109EA}" type="pres">
      <dgm:prSet presAssocID="{1534A94D-92C9-459C-A3C2-BDC89F1D653C}" presName="childText" presStyleLbl="bgAcc1" presStyleIdx="13" presStyleCnt="16" custScaleX="186093" custScaleY="107420">
        <dgm:presLayoutVars>
          <dgm:bulletEnabled val="1"/>
        </dgm:presLayoutVars>
      </dgm:prSet>
      <dgm:spPr/>
    </dgm:pt>
    <dgm:pt modelId="{2E78BD10-351B-4CBC-86BF-D131E7AAECB3}" type="pres">
      <dgm:prSet presAssocID="{AF8940C3-0AAB-44A5-BFC1-03B4F0F53311}" presName="root" presStyleCnt="0"/>
      <dgm:spPr/>
    </dgm:pt>
    <dgm:pt modelId="{F9702C4A-A625-47B1-95E0-DEEF3BBF5C42}" type="pres">
      <dgm:prSet presAssocID="{AF8940C3-0AAB-44A5-BFC1-03B4F0F53311}" presName="rootComposite" presStyleCnt="0"/>
      <dgm:spPr/>
    </dgm:pt>
    <dgm:pt modelId="{CBA1A941-CA95-49E7-86F3-62ADBABC2741}" type="pres">
      <dgm:prSet presAssocID="{AF8940C3-0AAB-44A5-BFC1-03B4F0F53311}" presName="rootText" presStyleLbl="node1" presStyleIdx="5" presStyleCnt="7" custScaleX="148619" custLinFactNeighborX="213" custLinFactNeighborY="5010"/>
      <dgm:spPr/>
    </dgm:pt>
    <dgm:pt modelId="{EE85F1A3-4F48-4052-8029-3E260D17C451}" type="pres">
      <dgm:prSet presAssocID="{AF8940C3-0AAB-44A5-BFC1-03B4F0F53311}" presName="rootConnector" presStyleLbl="node1" presStyleIdx="5" presStyleCnt="7"/>
      <dgm:spPr/>
    </dgm:pt>
    <dgm:pt modelId="{37B7C671-2716-4A2A-B0F9-FF1DE916CC38}" type="pres">
      <dgm:prSet presAssocID="{AF8940C3-0AAB-44A5-BFC1-03B4F0F53311}" presName="childShape" presStyleCnt="0"/>
      <dgm:spPr/>
    </dgm:pt>
    <dgm:pt modelId="{80F58921-B3C5-4FCF-ACB6-2E325C6C0BB9}" type="pres">
      <dgm:prSet presAssocID="{CA11C613-2BFC-457C-A413-C5B20F600156}" presName="Name13" presStyleLbl="parChTrans1D2" presStyleIdx="14" presStyleCnt="16"/>
      <dgm:spPr/>
    </dgm:pt>
    <dgm:pt modelId="{BA61967F-3596-4A7C-8D0C-05DC5D697B9D}" type="pres">
      <dgm:prSet presAssocID="{2AF4374D-C9D2-4DFA-87B1-AE11DE261625}" presName="childText" presStyleLbl="bgAcc1" presStyleIdx="14" presStyleCnt="16" custScaleX="156631">
        <dgm:presLayoutVars>
          <dgm:bulletEnabled val="1"/>
        </dgm:presLayoutVars>
      </dgm:prSet>
      <dgm:spPr/>
    </dgm:pt>
    <dgm:pt modelId="{5BDED3CF-9FED-487F-93DA-C893A810F0A4}" type="pres">
      <dgm:prSet presAssocID="{E9E744F3-6A2C-41C2-9032-515B45F73050}" presName="Name13" presStyleLbl="parChTrans1D2" presStyleIdx="15" presStyleCnt="16"/>
      <dgm:spPr/>
    </dgm:pt>
    <dgm:pt modelId="{5E125C5E-F6D1-4B40-853D-DC035E8A9371}" type="pres">
      <dgm:prSet presAssocID="{99A3A3DD-6888-41B8-86C7-C52C42389CCF}" presName="childText" presStyleLbl="bgAcc1" presStyleIdx="15" presStyleCnt="16" custScaleX="153888">
        <dgm:presLayoutVars>
          <dgm:bulletEnabled val="1"/>
        </dgm:presLayoutVars>
      </dgm:prSet>
      <dgm:spPr/>
    </dgm:pt>
    <dgm:pt modelId="{AE0E1192-73D2-4570-B788-366F758FBBEF}" type="pres">
      <dgm:prSet presAssocID="{23A2519E-F955-4020-B1BF-17163DBF89E1}" presName="root" presStyleCnt="0"/>
      <dgm:spPr/>
    </dgm:pt>
    <dgm:pt modelId="{2B135C30-1C85-47ED-BA78-6311BBA58479}" type="pres">
      <dgm:prSet presAssocID="{23A2519E-F955-4020-B1BF-17163DBF89E1}" presName="rootComposite" presStyleCnt="0"/>
      <dgm:spPr/>
    </dgm:pt>
    <dgm:pt modelId="{07D0EB37-92ED-4EFE-90F1-7A445464E28A}" type="pres">
      <dgm:prSet presAssocID="{23A2519E-F955-4020-B1BF-17163DBF89E1}" presName="rootText" presStyleLbl="node1" presStyleIdx="6" presStyleCnt="7" custScaleX="121089" custLinFactNeighborY="5010"/>
      <dgm:spPr/>
    </dgm:pt>
    <dgm:pt modelId="{56590F0B-B7B1-4BCC-A83F-42979F95987C}" type="pres">
      <dgm:prSet presAssocID="{23A2519E-F955-4020-B1BF-17163DBF89E1}" presName="rootConnector" presStyleLbl="node1" presStyleIdx="6" presStyleCnt="7"/>
      <dgm:spPr/>
    </dgm:pt>
    <dgm:pt modelId="{86A00D1C-89C0-4AD0-AB6D-9ABFD4A6E92B}" type="pres">
      <dgm:prSet presAssocID="{23A2519E-F955-4020-B1BF-17163DBF89E1}" presName="childShape" presStyleCnt="0"/>
      <dgm:spPr/>
    </dgm:pt>
  </dgm:ptLst>
  <dgm:cxnLst>
    <dgm:cxn modelId="{7AAEBD02-DD2F-461C-AE07-29DAEA53AF12}" type="presOf" srcId="{B3F880DA-C468-4B13-81B2-48BF2DBB42F1}" destId="{4DD528CB-3E6F-4BDE-82E8-3406E8F1DD29}" srcOrd="0" destOrd="0" presId="urn:microsoft.com/office/officeart/2005/8/layout/hierarchy3"/>
    <dgm:cxn modelId="{78CC940B-AFE5-4500-821D-2F6E88EF7E75}" type="presOf" srcId="{424EDE7E-BB37-46E4-BFAE-0B6D84F11B7E}" destId="{30AFD074-3EC3-4DB6-9482-E4A89F9F5954}" srcOrd="0" destOrd="0" presId="urn:microsoft.com/office/officeart/2005/8/layout/hierarchy3"/>
    <dgm:cxn modelId="{5286A011-F6B0-40BF-941A-EE15AC0C2301}" type="presOf" srcId="{1534A94D-92C9-459C-A3C2-BDC89F1D653C}" destId="{BE200E17-D8C4-4D17-B699-E5F1645109EA}" srcOrd="0" destOrd="0" presId="urn:microsoft.com/office/officeart/2005/8/layout/hierarchy3"/>
    <dgm:cxn modelId="{A210F614-4725-470D-B00B-771C3C850A87}" srcId="{AF8940C3-0AAB-44A5-BFC1-03B4F0F53311}" destId="{2AF4374D-C9D2-4DFA-87B1-AE11DE261625}" srcOrd="0" destOrd="0" parTransId="{CA11C613-2BFC-457C-A413-C5B20F600156}" sibTransId="{C3A01C92-15C2-4AE2-A2E0-3D52E5027E0D}"/>
    <dgm:cxn modelId="{60030718-772E-4703-9934-A0EBA0957227}" srcId="{538C69A7-84FD-4E9A-AD36-5E7EDA617262}" destId="{B3F880DA-C468-4B13-81B2-48BF2DBB42F1}" srcOrd="2" destOrd="0" parTransId="{424EDE7E-BB37-46E4-BFAE-0B6D84F11B7E}" sibTransId="{E827BF4D-54A0-4699-AC23-B2DBD28B7157}"/>
    <dgm:cxn modelId="{14E8491B-31CD-46EF-A211-78E50875B53A}" type="presOf" srcId="{CA11C613-2BFC-457C-A413-C5B20F600156}" destId="{80F58921-B3C5-4FCF-ACB6-2E325C6C0BB9}" srcOrd="0" destOrd="0" presId="urn:microsoft.com/office/officeart/2005/8/layout/hierarchy3"/>
    <dgm:cxn modelId="{F8A63427-8086-476F-BB85-BB1B3447421A}" type="presOf" srcId="{23A2519E-F955-4020-B1BF-17163DBF89E1}" destId="{56590F0B-B7B1-4BCC-A83F-42979F95987C}" srcOrd="1" destOrd="0" presId="urn:microsoft.com/office/officeart/2005/8/layout/hierarchy3"/>
    <dgm:cxn modelId="{D0DA0928-9B07-4925-91BE-666993BCE63D}" type="presOf" srcId="{AF8940C3-0AAB-44A5-BFC1-03B4F0F53311}" destId="{CBA1A941-CA95-49E7-86F3-62ADBABC2741}" srcOrd="0" destOrd="0" presId="urn:microsoft.com/office/officeart/2005/8/layout/hierarchy3"/>
    <dgm:cxn modelId="{2082D22E-777A-4053-98AC-A1DA4517AC1B}" srcId="{ECC4D57C-8CFA-4B1F-B09F-F6A2E7BA5E1F}" destId="{9CC6ED83-9FCA-45BE-B2E7-992CA6150262}" srcOrd="0" destOrd="0" parTransId="{8350703F-51E2-4B0C-ADDE-24127987140E}" sibTransId="{AA2BB24A-AF48-4C27-99FC-BDE27E62528D}"/>
    <dgm:cxn modelId="{C5E80C30-B804-4706-8549-59400BDDCC16}" srcId="{00055BEA-E38B-46F4-8B05-2AE7A6F88C44}" destId="{23A2519E-F955-4020-B1BF-17163DBF89E1}" srcOrd="6" destOrd="0" parTransId="{F051DA9F-DE68-4D66-AA7C-EF128DD063A3}" sibTransId="{59DD5327-6D0C-4FB4-8081-B6E57B081296}"/>
    <dgm:cxn modelId="{6040C834-EAF4-4097-A377-F844C89A3308}" type="presOf" srcId="{538C69A7-84FD-4E9A-AD36-5E7EDA617262}" destId="{670F9223-8311-4089-9156-3D36B18FB8CB}" srcOrd="1" destOrd="0" presId="urn:microsoft.com/office/officeart/2005/8/layout/hierarchy3"/>
    <dgm:cxn modelId="{18880337-9EF0-43EC-9863-BFF229ABF251}" type="presOf" srcId="{BDF09383-E7C9-4DA4-9AF7-FD0FE5EEBCC7}" destId="{C73C13F5-F518-4D3B-9360-73C3DE02456B}" srcOrd="0" destOrd="0" presId="urn:microsoft.com/office/officeart/2005/8/layout/hierarchy3"/>
    <dgm:cxn modelId="{A2DA7C38-7276-45EF-A5AB-FCA2E7289CDB}" type="presOf" srcId="{B9F56A81-5CF7-41FC-A9E9-7718A84B54BE}" destId="{F5F73272-12E7-4203-85A8-59620E1A6797}" srcOrd="0" destOrd="0" presId="urn:microsoft.com/office/officeart/2005/8/layout/hierarchy3"/>
    <dgm:cxn modelId="{10C0373D-0DE9-4702-B2EF-5CB262387558}" type="presOf" srcId="{9BF980F1-065D-4E83-A1C4-5DD5417FFD9F}" destId="{824B323D-AC27-4766-A24C-3DDC90259F73}" srcOrd="0" destOrd="0" presId="urn:microsoft.com/office/officeart/2005/8/layout/hierarchy3"/>
    <dgm:cxn modelId="{88703F40-772D-4BCE-8B34-23D6EB2870FA}" type="presOf" srcId="{4E29EF80-7514-4964-AD7C-6C85BB9ACB44}" destId="{F364AD8A-5913-4936-ABC4-D0E7F7666075}" srcOrd="0" destOrd="0" presId="urn:microsoft.com/office/officeart/2005/8/layout/hierarchy3"/>
    <dgm:cxn modelId="{1E3F7E5D-5CDF-46FC-8416-1F2CAE2850FB}" srcId="{24D8F967-0355-4583-BA59-F0D0BD9A4E1A}" destId="{F540831C-D11B-40A5-AC50-5A653188CD5D}" srcOrd="0" destOrd="0" parTransId="{8EC80DEC-DE55-4FD0-94CA-27ADF3DD76AD}" sibTransId="{A118831C-2C9A-42F5-8FBA-7C14A50E158A}"/>
    <dgm:cxn modelId="{297CC862-FDB6-4B76-BCA4-2F03A3667314}" srcId="{00055BEA-E38B-46F4-8B05-2AE7A6F88C44}" destId="{59387DF3-66B1-4E0C-80E0-7ABDE1ED3613}" srcOrd="4" destOrd="0" parTransId="{FA02F89F-CAB2-443A-B45B-53415C933843}" sibTransId="{7BEB3319-14A7-4026-8D20-8087AF4862F9}"/>
    <dgm:cxn modelId="{D7E70243-6F6A-448A-962B-29CA3F7FDC01}" type="presOf" srcId="{920ABF43-8E4E-4C5C-A5DE-9DD01D71A10D}" destId="{D1C0E347-4786-4405-9D48-72A7E984C25B}" srcOrd="0" destOrd="0" presId="urn:microsoft.com/office/officeart/2005/8/layout/hierarchy3"/>
    <dgm:cxn modelId="{C2A76564-8DFA-45D2-8C6B-3B72EDDF0C89}" type="presOf" srcId="{8EC80DEC-DE55-4FD0-94CA-27ADF3DD76AD}" destId="{4D54E57F-809F-4B1D-BEF4-EAE98E135148}" srcOrd="0" destOrd="0" presId="urn:microsoft.com/office/officeart/2005/8/layout/hierarchy3"/>
    <dgm:cxn modelId="{5D436C65-D568-42E7-8886-41218A9D239B}" type="presOf" srcId="{102AFB37-C57E-420C-BE0F-A7AB312A026F}" destId="{6588286A-CBD1-49A4-A06D-A9833DE2C04A}" srcOrd="0" destOrd="0" presId="urn:microsoft.com/office/officeart/2005/8/layout/hierarchy3"/>
    <dgm:cxn modelId="{EE5D6867-16AB-42EA-A469-4A93A206A8D7}" srcId="{538C69A7-84FD-4E9A-AD36-5E7EDA617262}" destId="{2928411C-4FA0-4CE0-8814-6661E36A3391}" srcOrd="1" destOrd="0" parTransId="{920ABF43-8E4E-4C5C-A5DE-9DD01D71A10D}" sibTransId="{49F58453-3A48-491F-A651-4691ED69338F}"/>
    <dgm:cxn modelId="{64314F68-25F0-4092-B72E-FC316A75031A}" srcId="{00055BEA-E38B-46F4-8B05-2AE7A6F88C44}" destId="{B19A276A-561C-466A-91DF-105673162357}" srcOrd="3" destOrd="0" parTransId="{743FB208-55C4-4778-A434-CAC38D0001D3}" sibTransId="{04B563F6-6C45-4E73-BA10-194324620869}"/>
    <dgm:cxn modelId="{3737B168-0BD8-46FD-A4EF-6EA360C50F5F}" type="presOf" srcId="{538C69A7-84FD-4E9A-AD36-5E7EDA617262}" destId="{CD8274B8-8679-456C-A212-69BEB2CEC4B5}" srcOrd="0" destOrd="0" presId="urn:microsoft.com/office/officeart/2005/8/layout/hierarchy3"/>
    <dgm:cxn modelId="{52398069-934D-452E-A9D0-F46D412968AE}" type="presOf" srcId="{D4F3BFA9-EA8C-4EFE-A086-849F96DECDC3}" destId="{C2519890-243E-4758-BD58-CA90AA8430C4}" srcOrd="0" destOrd="0" presId="urn:microsoft.com/office/officeart/2005/8/layout/hierarchy3"/>
    <dgm:cxn modelId="{D6C1E94B-4F70-471B-B84A-9E69490B23D9}" srcId="{00055BEA-E38B-46F4-8B05-2AE7A6F88C44}" destId="{538C69A7-84FD-4E9A-AD36-5E7EDA617262}" srcOrd="0" destOrd="0" parTransId="{C00A16F2-5AED-49A6-A93B-B4A69428826C}" sibTransId="{84DC484C-0B32-4D63-9C1A-B436A210EC70}"/>
    <dgm:cxn modelId="{D996F16B-4BD0-4BFA-8111-38C3A37D5F1E}" type="presOf" srcId="{80D1D244-FC42-48F6-8D0E-9BDEDAC1B39D}" destId="{37BD77E3-2887-4582-8F7E-2ED71EB26300}" srcOrd="0" destOrd="0" presId="urn:microsoft.com/office/officeart/2005/8/layout/hierarchy3"/>
    <dgm:cxn modelId="{57071D4D-8C73-49EC-8F44-66A5A9CA3232}" type="presOf" srcId="{E9E744F3-6A2C-41C2-9032-515B45F73050}" destId="{5BDED3CF-9FED-487F-93DA-C893A810F0A4}" srcOrd="0" destOrd="0" presId="urn:microsoft.com/office/officeart/2005/8/layout/hierarchy3"/>
    <dgm:cxn modelId="{856DB64E-7A95-4F3D-8F63-D9A0263C70EA}" type="presOf" srcId="{322EC6E6-896D-4FB2-A929-89C85738BBB0}" destId="{B5D968FF-3246-484A-B1CB-77AE69829C9A}" srcOrd="0" destOrd="0" presId="urn:microsoft.com/office/officeart/2005/8/layout/hierarchy3"/>
    <dgm:cxn modelId="{010C2652-FFB6-43DA-B224-5617ABE40E85}" type="presOf" srcId="{8350703F-51E2-4B0C-ADDE-24127987140E}" destId="{F668EF1A-957C-4FD1-A49E-A30D0F8E3618}" srcOrd="0" destOrd="0" presId="urn:microsoft.com/office/officeart/2005/8/layout/hierarchy3"/>
    <dgm:cxn modelId="{8F120D73-D03A-43D1-AA2F-AA167E635E0E}" type="presOf" srcId="{6001AB3B-8EE2-4E94-976E-B0142F2CE70C}" destId="{D4BFE282-5AEF-47B7-8A88-BBE0FDEFDDEB}" srcOrd="0" destOrd="0" presId="urn:microsoft.com/office/officeart/2005/8/layout/hierarchy3"/>
    <dgm:cxn modelId="{51F97955-C893-4863-91F5-93517BD85B43}" type="presOf" srcId="{DFC5B90A-9D1C-4AD2-A81B-E5C3E5160141}" destId="{EE063F13-F2DD-427F-B095-3F67EFF96595}" srcOrd="0" destOrd="0" presId="urn:microsoft.com/office/officeart/2005/8/layout/hierarchy3"/>
    <dgm:cxn modelId="{01B3F857-F3E5-4443-B1B9-8897A9B12572}" type="presOf" srcId="{F540831C-D11B-40A5-AC50-5A653188CD5D}" destId="{650D4809-F2DC-4BE2-BACF-997DC8B8A6CE}" srcOrd="0" destOrd="0" presId="urn:microsoft.com/office/officeart/2005/8/layout/hierarchy3"/>
    <dgm:cxn modelId="{829F4859-BEF1-421D-A7B3-822C60D4BBB3}" srcId="{AF8940C3-0AAB-44A5-BFC1-03B4F0F53311}" destId="{99A3A3DD-6888-41B8-86C7-C52C42389CCF}" srcOrd="1" destOrd="0" parTransId="{E9E744F3-6A2C-41C2-9032-515B45F73050}" sibTransId="{C8ABE753-64BF-4CFC-ABAD-BA08E4925CF3}"/>
    <dgm:cxn modelId="{E2CBD859-EFEC-4465-A402-C6C426FDE502}" type="presOf" srcId="{B19A276A-561C-466A-91DF-105673162357}" destId="{B2C610BD-FF09-48A5-BC4D-76F0ADC27B23}" srcOrd="0" destOrd="0" presId="urn:microsoft.com/office/officeart/2005/8/layout/hierarchy3"/>
    <dgm:cxn modelId="{AC39625A-2F39-482B-AC15-B36805FD1BF9}" type="presOf" srcId="{23A2519E-F955-4020-B1BF-17163DBF89E1}" destId="{07D0EB37-92ED-4EFE-90F1-7A445464E28A}" srcOrd="0" destOrd="0" presId="urn:microsoft.com/office/officeart/2005/8/layout/hierarchy3"/>
    <dgm:cxn modelId="{B7281C7C-23F3-4494-9EB3-727DF9277DAE}" srcId="{59387DF3-66B1-4E0C-80E0-7ABDE1ED3613}" destId="{102AFB37-C57E-420C-BE0F-A7AB312A026F}" srcOrd="1" destOrd="0" parTransId="{DFC5B90A-9D1C-4AD2-A81B-E5C3E5160141}" sibTransId="{0462BD94-CB2A-4C5F-BC7C-FD22ECBB9E4D}"/>
    <dgm:cxn modelId="{E272467C-F584-4F96-87D3-363471AC18AE}" type="presOf" srcId="{ECC4D57C-8CFA-4B1F-B09F-F6A2E7BA5E1F}" destId="{883A3121-4213-4AB1-9121-286B181CEFA5}" srcOrd="1" destOrd="0" presId="urn:microsoft.com/office/officeart/2005/8/layout/hierarchy3"/>
    <dgm:cxn modelId="{4EBEDD81-34AB-4A15-89C6-AD0B79FE51DC}" type="presOf" srcId="{CB710724-545A-43BD-BFB2-25A534402A7E}" destId="{0A284798-F4A4-498F-8B52-344C8DF7C273}" srcOrd="0" destOrd="0" presId="urn:microsoft.com/office/officeart/2005/8/layout/hierarchy3"/>
    <dgm:cxn modelId="{D7952683-4A59-45FA-B79F-43A8DB191033}" type="presOf" srcId="{2928411C-4FA0-4CE0-8814-6661E36A3391}" destId="{D905DBD1-BAC1-42A4-BF48-E87E47960B51}" srcOrd="0" destOrd="0" presId="urn:microsoft.com/office/officeart/2005/8/layout/hierarchy3"/>
    <dgm:cxn modelId="{FD7A3988-8292-4CFC-B5C7-51AA96E26920}" srcId="{00055BEA-E38B-46F4-8B05-2AE7A6F88C44}" destId="{AF8940C3-0AAB-44A5-BFC1-03B4F0F53311}" srcOrd="5" destOrd="0" parTransId="{11EF32E6-0EA6-439B-87AD-18D8DDAAB688}" sibTransId="{FDB741AE-8AE4-4565-A2B7-E1E657D6E68C}"/>
    <dgm:cxn modelId="{A4C81289-EB74-4120-88B3-8384F25528BE}" type="presOf" srcId="{9CC6ED83-9FCA-45BE-B2E7-992CA6150262}" destId="{0D99C491-F42B-4BB2-9967-285AA4EBA673}" srcOrd="0" destOrd="0" presId="urn:microsoft.com/office/officeart/2005/8/layout/hierarchy3"/>
    <dgm:cxn modelId="{6CE0D38A-FFDA-424E-8706-12455839B352}" type="presOf" srcId="{3915E278-9D58-40AE-800C-684BD7E4CF42}" destId="{CD7C1DAA-F09B-43C5-A88E-95C0C67BB61B}" srcOrd="0" destOrd="0" presId="urn:microsoft.com/office/officeart/2005/8/layout/hierarchy3"/>
    <dgm:cxn modelId="{E2E9B78F-0D71-419B-8943-563BF01BDF6B}" type="presOf" srcId="{623850B7-9F26-45E4-A28C-6A967FE514B0}" destId="{41A74AB7-A79C-46AC-B93F-30F19B3F418D}" srcOrd="0" destOrd="0" presId="urn:microsoft.com/office/officeart/2005/8/layout/hierarchy3"/>
    <dgm:cxn modelId="{97988495-C7E4-4147-962E-E43AAC558879}" type="presOf" srcId="{48E482E5-E735-4727-8312-A5C9255EFFE1}" destId="{6F343256-6216-4E64-8843-07E318E8DBA2}" srcOrd="0" destOrd="0" presId="urn:microsoft.com/office/officeart/2005/8/layout/hierarchy3"/>
    <dgm:cxn modelId="{B2FA2D99-7411-4F8F-8B68-B2981A592DAA}" srcId="{59387DF3-66B1-4E0C-80E0-7ABDE1ED3613}" destId="{76CBB53D-1C41-4C62-8BF0-F5B081846751}" srcOrd="0" destOrd="0" parTransId="{48E482E5-E735-4727-8312-A5C9255EFFE1}" sibTransId="{D08AD918-FA63-4759-AB1A-823776837E3F}"/>
    <dgm:cxn modelId="{8AB9A99A-C6F4-4CB1-B86B-23D303B3AD4E}" type="presOf" srcId="{03E81046-373A-49DE-A34D-66521C8AD7A0}" destId="{304E9FA0-4E9A-450D-A520-D5D8FA2EA198}" srcOrd="0" destOrd="0" presId="urn:microsoft.com/office/officeart/2005/8/layout/hierarchy3"/>
    <dgm:cxn modelId="{2DFB6AA4-89B8-4C94-AFA8-CF5F22342D06}" srcId="{ECC4D57C-8CFA-4B1F-B09F-F6A2E7BA5E1F}" destId="{634D7A8D-835C-435E-A89D-AA8F6BDD8854}" srcOrd="1" destOrd="0" parTransId="{CB710724-545A-43BD-BFB2-25A534402A7E}" sibTransId="{23017DC5-92D2-4C5B-9657-36D0E6DF96E8}"/>
    <dgm:cxn modelId="{A8E93CA7-8110-4708-91C6-070414B26CE3}" type="presOf" srcId="{99A3A3DD-6888-41B8-86C7-C52C42389CCF}" destId="{5E125C5E-F6D1-4B40-853D-DC035E8A9371}" srcOrd="0" destOrd="0" presId="urn:microsoft.com/office/officeart/2005/8/layout/hierarchy3"/>
    <dgm:cxn modelId="{685AD5A9-65D4-4A59-9683-00185823BB41}" type="presOf" srcId="{00055BEA-E38B-46F4-8B05-2AE7A6F88C44}" destId="{B8B37B19-7F75-4128-8FE0-D81F4614B247}" srcOrd="0" destOrd="0" presId="urn:microsoft.com/office/officeart/2005/8/layout/hierarchy3"/>
    <dgm:cxn modelId="{5E7697B2-4F74-4E7E-8776-C5937B729B81}" srcId="{59387DF3-66B1-4E0C-80E0-7ABDE1ED3613}" destId="{1534A94D-92C9-459C-A3C2-BDC89F1D653C}" srcOrd="5" destOrd="0" parTransId="{9BF980F1-065D-4E83-A1C4-5DD5417FFD9F}" sibTransId="{D2A7E32C-62A8-480D-88F8-62D4AA4CFF08}"/>
    <dgm:cxn modelId="{9DD8A3B6-450C-409E-9E13-A08C90885B7C}" type="presOf" srcId="{B09252F6-3B9D-49D3-8698-B31820397575}" destId="{5C8D7566-274B-4617-9701-E62FBB2F47B3}" srcOrd="0" destOrd="0" presId="urn:microsoft.com/office/officeart/2005/8/layout/hierarchy3"/>
    <dgm:cxn modelId="{66462BB7-A26E-4BBA-A7C0-09DA194C71E3}" srcId="{00055BEA-E38B-46F4-8B05-2AE7A6F88C44}" destId="{ECC4D57C-8CFA-4B1F-B09F-F6A2E7BA5E1F}" srcOrd="2" destOrd="0" parTransId="{42815B88-6797-424D-9DBD-32E8485A3FC6}" sibTransId="{A5F79A61-F109-4D6A-87F6-B1A1C441B065}"/>
    <dgm:cxn modelId="{2C4BC8B9-8F98-4CDD-B1A6-04D8B4327E87}" type="presOf" srcId="{59387DF3-66B1-4E0C-80E0-7ABDE1ED3613}" destId="{2A434C05-B09B-4E39-8DE2-585DA9113714}" srcOrd="0" destOrd="0" presId="urn:microsoft.com/office/officeart/2005/8/layout/hierarchy3"/>
    <dgm:cxn modelId="{952CE1BC-13D5-4047-AE75-F4B6205ADB6B}" type="presOf" srcId="{24D8F967-0355-4583-BA59-F0D0BD9A4E1A}" destId="{2F969319-8097-473B-BDD4-E33139EDF104}" srcOrd="0" destOrd="0" presId="urn:microsoft.com/office/officeart/2005/8/layout/hierarchy3"/>
    <dgm:cxn modelId="{31EE2EC7-121B-44BD-A39F-2DA45649B0B7}" srcId="{24D8F967-0355-4583-BA59-F0D0BD9A4E1A}" destId="{4E29EF80-7514-4964-AD7C-6C85BB9ACB44}" srcOrd="2" destOrd="0" parTransId="{BDF09383-E7C9-4DA4-9AF7-FD0FE5EEBCC7}" sibTransId="{C21DC86A-7E81-40E9-A8EC-0DED1EB182F2}"/>
    <dgm:cxn modelId="{4B6D10CC-FF79-4DE7-8336-D4F5D3D11E34}" srcId="{24D8F967-0355-4583-BA59-F0D0BD9A4E1A}" destId="{D74A806F-9FC5-4DCF-B5AA-3EB6AD0F4B2E}" srcOrd="1" destOrd="0" parTransId="{80D1D244-FC42-48F6-8D0E-9BDEDAC1B39D}" sibTransId="{B47D53F6-B494-4E32-BE42-52ECBCD04B13}"/>
    <dgm:cxn modelId="{A6676CCE-F58E-4CDA-AECE-81471FC3A8F0}" type="presOf" srcId="{ECC4D57C-8CFA-4B1F-B09F-F6A2E7BA5E1F}" destId="{6F8EA77D-EBCF-4C15-ABAB-23A32226755D}" srcOrd="0" destOrd="0" presId="urn:microsoft.com/office/officeart/2005/8/layout/hierarchy3"/>
    <dgm:cxn modelId="{C01239D6-1596-4FBA-A71F-7FFF1E4F671A}" type="presOf" srcId="{634D7A8D-835C-435E-A89D-AA8F6BDD8854}" destId="{70A06F66-4A11-48BE-86BC-18EE89455D06}" srcOrd="0" destOrd="0" presId="urn:microsoft.com/office/officeart/2005/8/layout/hierarchy3"/>
    <dgm:cxn modelId="{B8D3C6D9-66C1-4DFA-AB5E-C86C8CDE41BE}" type="presOf" srcId="{B19A276A-561C-466A-91DF-105673162357}" destId="{CD8E82E6-31A5-4578-94D7-9C0B5A3F9FA9}" srcOrd="1" destOrd="0" presId="urn:microsoft.com/office/officeart/2005/8/layout/hierarchy3"/>
    <dgm:cxn modelId="{78FBB1DE-7968-4DD2-B9FC-6D1337171410}" srcId="{00055BEA-E38B-46F4-8B05-2AE7A6F88C44}" destId="{24D8F967-0355-4583-BA59-F0D0BD9A4E1A}" srcOrd="1" destOrd="0" parTransId="{3CCB9E88-A8D3-46E5-A547-C07B3919A8CB}" sibTransId="{12487B59-1866-4814-BAAD-96D60BDC4A82}"/>
    <dgm:cxn modelId="{47D54DE4-FBF3-437A-B3CD-E0B7C31E300A}" srcId="{59387DF3-66B1-4E0C-80E0-7ABDE1ED3613}" destId="{322EC6E6-896D-4FB2-A929-89C85738BBB0}" srcOrd="4" destOrd="0" parTransId="{6001AB3B-8EE2-4E94-976E-B0142F2CE70C}" sibTransId="{D51DD9CC-60C8-4797-942A-1489DCB9FBCF}"/>
    <dgm:cxn modelId="{58FA6CE5-9749-4BA5-B6C7-DE1061528AF5}" type="presOf" srcId="{2AF4374D-C9D2-4DFA-87B1-AE11DE261625}" destId="{BA61967F-3596-4A7C-8D0C-05DC5D697B9D}" srcOrd="0" destOrd="0" presId="urn:microsoft.com/office/officeart/2005/8/layout/hierarchy3"/>
    <dgm:cxn modelId="{6926B9ED-3A86-49BD-A7EC-C7D4F383A56F}" type="presOf" srcId="{24D8F967-0355-4583-BA59-F0D0BD9A4E1A}" destId="{436F9D24-4BF8-4034-9D30-4BE9634D310B}" srcOrd="1" destOrd="0" presId="urn:microsoft.com/office/officeart/2005/8/layout/hierarchy3"/>
    <dgm:cxn modelId="{AFBF4CEF-AA82-4001-9536-7D853DD52FA7}" srcId="{59387DF3-66B1-4E0C-80E0-7ABDE1ED3613}" destId="{03E81046-373A-49DE-A34D-66521C8AD7A0}" srcOrd="3" destOrd="0" parTransId="{3915E278-9D58-40AE-800C-684BD7E4CF42}" sibTransId="{A26D44CA-54F4-4BDB-9227-3DB1BB4BA337}"/>
    <dgm:cxn modelId="{0BFAA9F0-79F9-4D89-A22B-A4106884616F}" type="presOf" srcId="{AF8940C3-0AAB-44A5-BFC1-03B4F0F53311}" destId="{EE85F1A3-4F48-4052-8029-3E260D17C451}" srcOrd="1" destOrd="0" presId="urn:microsoft.com/office/officeart/2005/8/layout/hierarchy3"/>
    <dgm:cxn modelId="{765D31F1-0E8B-4EEE-914E-B4EAD7481518}" type="presOf" srcId="{D74A806F-9FC5-4DCF-B5AA-3EB6AD0F4B2E}" destId="{B6F93769-F510-4C27-B78E-65AED0E37CBF}" srcOrd="0" destOrd="0" presId="urn:microsoft.com/office/officeart/2005/8/layout/hierarchy3"/>
    <dgm:cxn modelId="{3D3765F1-BF2E-420E-BD20-6419C6213D23}" srcId="{538C69A7-84FD-4E9A-AD36-5E7EDA617262}" destId="{623850B7-9F26-45E4-A28C-6A967FE514B0}" srcOrd="0" destOrd="0" parTransId="{D4F3BFA9-EA8C-4EFE-A086-849F96DECDC3}" sibTransId="{C6B223F3-6F40-4058-B063-50305A6815E1}"/>
    <dgm:cxn modelId="{852B3DF5-C216-471F-8A8F-A7D668B01E16}" type="presOf" srcId="{76CBB53D-1C41-4C62-8BF0-F5B081846751}" destId="{163108A7-F0A3-4158-92AF-3060252257F4}" srcOrd="0" destOrd="0" presId="urn:microsoft.com/office/officeart/2005/8/layout/hierarchy3"/>
    <dgm:cxn modelId="{B42FB8F5-14D6-4102-8572-77078233AE45}" type="presOf" srcId="{59387DF3-66B1-4E0C-80E0-7ABDE1ED3613}" destId="{0E9B1B3A-8FD3-43C0-86CE-0D7CC2C3B777}" srcOrd="1" destOrd="0" presId="urn:microsoft.com/office/officeart/2005/8/layout/hierarchy3"/>
    <dgm:cxn modelId="{510FC3F7-6538-41E1-AA78-D64A499C8162}" srcId="{59387DF3-66B1-4E0C-80E0-7ABDE1ED3613}" destId="{B09252F6-3B9D-49D3-8698-B31820397575}" srcOrd="2" destOrd="0" parTransId="{B9F56A81-5CF7-41FC-A9E9-7718A84B54BE}" sibTransId="{DF69C487-0930-4D4A-AB4A-C7163AD3464E}"/>
    <dgm:cxn modelId="{414D31A7-54BE-4E9E-9365-F5387CE436EE}" type="presParOf" srcId="{B8B37B19-7F75-4128-8FE0-D81F4614B247}" destId="{854BA10C-F978-42F4-ADFD-0C3A8C327E52}" srcOrd="0" destOrd="0" presId="urn:microsoft.com/office/officeart/2005/8/layout/hierarchy3"/>
    <dgm:cxn modelId="{CA5729FA-42D9-4FE0-9844-72C2B3C5BD95}" type="presParOf" srcId="{854BA10C-F978-42F4-ADFD-0C3A8C327E52}" destId="{CB9772E5-1CD5-4B13-8149-7E8EC6B607B4}" srcOrd="0" destOrd="0" presId="urn:microsoft.com/office/officeart/2005/8/layout/hierarchy3"/>
    <dgm:cxn modelId="{C8EA36D1-99EC-437C-A199-5E300E703922}" type="presParOf" srcId="{CB9772E5-1CD5-4B13-8149-7E8EC6B607B4}" destId="{CD8274B8-8679-456C-A212-69BEB2CEC4B5}" srcOrd="0" destOrd="0" presId="urn:microsoft.com/office/officeart/2005/8/layout/hierarchy3"/>
    <dgm:cxn modelId="{F52AFE7C-DCA9-4545-AECD-A1A632B529AA}" type="presParOf" srcId="{CB9772E5-1CD5-4B13-8149-7E8EC6B607B4}" destId="{670F9223-8311-4089-9156-3D36B18FB8CB}" srcOrd="1" destOrd="0" presId="urn:microsoft.com/office/officeart/2005/8/layout/hierarchy3"/>
    <dgm:cxn modelId="{0354CC8A-633A-4167-BDD1-458EFD3D9186}" type="presParOf" srcId="{854BA10C-F978-42F4-ADFD-0C3A8C327E52}" destId="{7D65076A-0D0B-4FC3-909B-9C6AD4A26DC0}" srcOrd="1" destOrd="0" presId="urn:microsoft.com/office/officeart/2005/8/layout/hierarchy3"/>
    <dgm:cxn modelId="{5B80D3B9-BF3A-4DCE-B4FC-CEE24963DFA0}" type="presParOf" srcId="{7D65076A-0D0B-4FC3-909B-9C6AD4A26DC0}" destId="{C2519890-243E-4758-BD58-CA90AA8430C4}" srcOrd="0" destOrd="0" presId="urn:microsoft.com/office/officeart/2005/8/layout/hierarchy3"/>
    <dgm:cxn modelId="{251844EC-ED95-467D-8820-D83708FCDDDA}" type="presParOf" srcId="{7D65076A-0D0B-4FC3-909B-9C6AD4A26DC0}" destId="{41A74AB7-A79C-46AC-B93F-30F19B3F418D}" srcOrd="1" destOrd="0" presId="urn:microsoft.com/office/officeart/2005/8/layout/hierarchy3"/>
    <dgm:cxn modelId="{CA06D27C-35A2-4D15-9B85-FE8E663A6F87}" type="presParOf" srcId="{7D65076A-0D0B-4FC3-909B-9C6AD4A26DC0}" destId="{D1C0E347-4786-4405-9D48-72A7E984C25B}" srcOrd="2" destOrd="0" presId="urn:microsoft.com/office/officeart/2005/8/layout/hierarchy3"/>
    <dgm:cxn modelId="{2D8690B1-B4BD-4A37-B5DC-5865F06BC2EC}" type="presParOf" srcId="{7D65076A-0D0B-4FC3-909B-9C6AD4A26DC0}" destId="{D905DBD1-BAC1-42A4-BF48-E87E47960B51}" srcOrd="3" destOrd="0" presId="urn:microsoft.com/office/officeart/2005/8/layout/hierarchy3"/>
    <dgm:cxn modelId="{56679EE3-21BD-4935-9A0C-0C9DAA081736}" type="presParOf" srcId="{7D65076A-0D0B-4FC3-909B-9C6AD4A26DC0}" destId="{30AFD074-3EC3-4DB6-9482-E4A89F9F5954}" srcOrd="4" destOrd="0" presId="urn:microsoft.com/office/officeart/2005/8/layout/hierarchy3"/>
    <dgm:cxn modelId="{BD7C43E5-C4A1-498A-9EEC-9975E4DA274B}" type="presParOf" srcId="{7D65076A-0D0B-4FC3-909B-9C6AD4A26DC0}" destId="{4DD528CB-3E6F-4BDE-82E8-3406E8F1DD29}" srcOrd="5" destOrd="0" presId="urn:microsoft.com/office/officeart/2005/8/layout/hierarchy3"/>
    <dgm:cxn modelId="{D104ACA5-D4E8-4F17-96E1-A9B934054417}" type="presParOf" srcId="{B8B37B19-7F75-4128-8FE0-D81F4614B247}" destId="{37CAD269-B9F9-4C7C-A284-8FAC37DD0132}" srcOrd="1" destOrd="0" presId="urn:microsoft.com/office/officeart/2005/8/layout/hierarchy3"/>
    <dgm:cxn modelId="{BF6A3F6D-7CCC-456C-B78E-A083062B8E8A}" type="presParOf" srcId="{37CAD269-B9F9-4C7C-A284-8FAC37DD0132}" destId="{F15A2E77-D6D3-465A-84A4-5F3ADA995769}" srcOrd="0" destOrd="0" presId="urn:microsoft.com/office/officeart/2005/8/layout/hierarchy3"/>
    <dgm:cxn modelId="{636E4727-047C-41B5-A50F-2F1BED5041A9}" type="presParOf" srcId="{F15A2E77-D6D3-465A-84A4-5F3ADA995769}" destId="{2F969319-8097-473B-BDD4-E33139EDF104}" srcOrd="0" destOrd="0" presId="urn:microsoft.com/office/officeart/2005/8/layout/hierarchy3"/>
    <dgm:cxn modelId="{C3746E37-DE48-46C3-981D-A8707C26E1C9}" type="presParOf" srcId="{F15A2E77-D6D3-465A-84A4-5F3ADA995769}" destId="{436F9D24-4BF8-4034-9D30-4BE9634D310B}" srcOrd="1" destOrd="0" presId="urn:microsoft.com/office/officeart/2005/8/layout/hierarchy3"/>
    <dgm:cxn modelId="{1319A310-A8D9-4D04-9CFF-97EFE1C84C8E}" type="presParOf" srcId="{37CAD269-B9F9-4C7C-A284-8FAC37DD0132}" destId="{B9070DF4-7134-4C37-9BFC-5443D762E64C}" srcOrd="1" destOrd="0" presId="urn:microsoft.com/office/officeart/2005/8/layout/hierarchy3"/>
    <dgm:cxn modelId="{5DC66979-B918-46D6-9172-51708DF28579}" type="presParOf" srcId="{B9070DF4-7134-4C37-9BFC-5443D762E64C}" destId="{4D54E57F-809F-4B1D-BEF4-EAE98E135148}" srcOrd="0" destOrd="0" presId="urn:microsoft.com/office/officeart/2005/8/layout/hierarchy3"/>
    <dgm:cxn modelId="{3CC41B29-D1CA-4C07-8420-6D7EA4C65D6A}" type="presParOf" srcId="{B9070DF4-7134-4C37-9BFC-5443D762E64C}" destId="{650D4809-F2DC-4BE2-BACF-997DC8B8A6CE}" srcOrd="1" destOrd="0" presId="urn:microsoft.com/office/officeart/2005/8/layout/hierarchy3"/>
    <dgm:cxn modelId="{1524659D-4D07-4D46-89AA-6C1259D543D6}" type="presParOf" srcId="{B9070DF4-7134-4C37-9BFC-5443D762E64C}" destId="{37BD77E3-2887-4582-8F7E-2ED71EB26300}" srcOrd="2" destOrd="0" presId="urn:microsoft.com/office/officeart/2005/8/layout/hierarchy3"/>
    <dgm:cxn modelId="{D6589E00-1FCB-480C-9412-853B3A17AA4A}" type="presParOf" srcId="{B9070DF4-7134-4C37-9BFC-5443D762E64C}" destId="{B6F93769-F510-4C27-B78E-65AED0E37CBF}" srcOrd="3" destOrd="0" presId="urn:microsoft.com/office/officeart/2005/8/layout/hierarchy3"/>
    <dgm:cxn modelId="{43E8051F-3E8A-45C2-BDD9-9EB303B469C4}" type="presParOf" srcId="{B9070DF4-7134-4C37-9BFC-5443D762E64C}" destId="{C73C13F5-F518-4D3B-9360-73C3DE02456B}" srcOrd="4" destOrd="0" presId="urn:microsoft.com/office/officeart/2005/8/layout/hierarchy3"/>
    <dgm:cxn modelId="{AF6D7BE5-5D1A-4DC4-BA51-C7E48788A0C5}" type="presParOf" srcId="{B9070DF4-7134-4C37-9BFC-5443D762E64C}" destId="{F364AD8A-5913-4936-ABC4-D0E7F7666075}" srcOrd="5" destOrd="0" presId="urn:microsoft.com/office/officeart/2005/8/layout/hierarchy3"/>
    <dgm:cxn modelId="{3344A554-32E0-4665-A410-AD1FEE1DF4AA}" type="presParOf" srcId="{B8B37B19-7F75-4128-8FE0-D81F4614B247}" destId="{316D984B-C2E1-4AC3-A713-902A70E3FE3D}" srcOrd="2" destOrd="0" presId="urn:microsoft.com/office/officeart/2005/8/layout/hierarchy3"/>
    <dgm:cxn modelId="{24C6E93D-FFD4-4B9E-B184-E79B16D49645}" type="presParOf" srcId="{316D984B-C2E1-4AC3-A713-902A70E3FE3D}" destId="{DF6FAE60-5C6E-4397-93FE-3FE5CF18107A}" srcOrd="0" destOrd="0" presId="urn:microsoft.com/office/officeart/2005/8/layout/hierarchy3"/>
    <dgm:cxn modelId="{CB7FECFB-79E9-4FD5-8EA3-02FBE20834D5}" type="presParOf" srcId="{DF6FAE60-5C6E-4397-93FE-3FE5CF18107A}" destId="{6F8EA77D-EBCF-4C15-ABAB-23A32226755D}" srcOrd="0" destOrd="0" presId="urn:microsoft.com/office/officeart/2005/8/layout/hierarchy3"/>
    <dgm:cxn modelId="{E8FA2A3D-27D9-4E0F-951D-BE0597208F93}" type="presParOf" srcId="{DF6FAE60-5C6E-4397-93FE-3FE5CF18107A}" destId="{883A3121-4213-4AB1-9121-286B181CEFA5}" srcOrd="1" destOrd="0" presId="urn:microsoft.com/office/officeart/2005/8/layout/hierarchy3"/>
    <dgm:cxn modelId="{4A570D23-616A-4C32-8C42-08E1C7A23F97}" type="presParOf" srcId="{316D984B-C2E1-4AC3-A713-902A70E3FE3D}" destId="{695BF6EF-BC08-4679-821C-52A02E0FD941}" srcOrd="1" destOrd="0" presId="urn:microsoft.com/office/officeart/2005/8/layout/hierarchy3"/>
    <dgm:cxn modelId="{720A5934-D00E-44D1-86EA-571153EC6DFC}" type="presParOf" srcId="{695BF6EF-BC08-4679-821C-52A02E0FD941}" destId="{F668EF1A-957C-4FD1-A49E-A30D0F8E3618}" srcOrd="0" destOrd="0" presId="urn:microsoft.com/office/officeart/2005/8/layout/hierarchy3"/>
    <dgm:cxn modelId="{467F928B-FE69-42FB-8351-D5D8F1EA34DA}" type="presParOf" srcId="{695BF6EF-BC08-4679-821C-52A02E0FD941}" destId="{0D99C491-F42B-4BB2-9967-285AA4EBA673}" srcOrd="1" destOrd="0" presId="urn:microsoft.com/office/officeart/2005/8/layout/hierarchy3"/>
    <dgm:cxn modelId="{B9680DBE-AFA8-4F35-99D9-FA5033097ED5}" type="presParOf" srcId="{695BF6EF-BC08-4679-821C-52A02E0FD941}" destId="{0A284798-F4A4-498F-8B52-344C8DF7C273}" srcOrd="2" destOrd="0" presId="urn:microsoft.com/office/officeart/2005/8/layout/hierarchy3"/>
    <dgm:cxn modelId="{811EE380-526D-4ECA-8FC9-DC83318B7E89}" type="presParOf" srcId="{695BF6EF-BC08-4679-821C-52A02E0FD941}" destId="{70A06F66-4A11-48BE-86BC-18EE89455D06}" srcOrd="3" destOrd="0" presId="urn:microsoft.com/office/officeart/2005/8/layout/hierarchy3"/>
    <dgm:cxn modelId="{E245DDC0-2014-4A19-878B-FEC5526B34F2}" type="presParOf" srcId="{B8B37B19-7F75-4128-8FE0-D81F4614B247}" destId="{094D4A9E-58F3-4D71-B28C-2042E99733FC}" srcOrd="3" destOrd="0" presId="urn:microsoft.com/office/officeart/2005/8/layout/hierarchy3"/>
    <dgm:cxn modelId="{93C8DB47-C340-4BA7-98BA-F3DEF61A461F}" type="presParOf" srcId="{094D4A9E-58F3-4D71-B28C-2042E99733FC}" destId="{A82D9E41-871C-4CF4-9EF4-AC61883CB3EF}" srcOrd="0" destOrd="0" presId="urn:microsoft.com/office/officeart/2005/8/layout/hierarchy3"/>
    <dgm:cxn modelId="{845FACC1-565F-4848-8760-F234228CB388}" type="presParOf" srcId="{A82D9E41-871C-4CF4-9EF4-AC61883CB3EF}" destId="{B2C610BD-FF09-48A5-BC4D-76F0ADC27B23}" srcOrd="0" destOrd="0" presId="urn:microsoft.com/office/officeart/2005/8/layout/hierarchy3"/>
    <dgm:cxn modelId="{C0704D4A-D452-47AF-B649-39C40AD26906}" type="presParOf" srcId="{A82D9E41-871C-4CF4-9EF4-AC61883CB3EF}" destId="{CD8E82E6-31A5-4578-94D7-9C0B5A3F9FA9}" srcOrd="1" destOrd="0" presId="urn:microsoft.com/office/officeart/2005/8/layout/hierarchy3"/>
    <dgm:cxn modelId="{AC3E97AF-BFB2-4B50-B644-E61DEF2DA72A}" type="presParOf" srcId="{094D4A9E-58F3-4D71-B28C-2042E99733FC}" destId="{0CC5CEAF-3A5E-467D-92A2-34D62BBC00AE}" srcOrd="1" destOrd="0" presId="urn:microsoft.com/office/officeart/2005/8/layout/hierarchy3"/>
    <dgm:cxn modelId="{FA9DD613-8E0A-45FD-A867-C3565D35FC1B}" type="presParOf" srcId="{B8B37B19-7F75-4128-8FE0-D81F4614B247}" destId="{D63FC791-2440-4669-9596-EE458220A8AA}" srcOrd="4" destOrd="0" presId="urn:microsoft.com/office/officeart/2005/8/layout/hierarchy3"/>
    <dgm:cxn modelId="{37784E64-26BA-4E03-ABB9-3BE524824036}" type="presParOf" srcId="{D63FC791-2440-4669-9596-EE458220A8AA}" destId="{0EAD69A8-6750-4E15-AC8A-E2D9C9B8E3B9}" srcOrd="0" destOrd="0" presId="urn:microsoft.com/office/officeart/2005/8/layout/hierarchy3"/>
    <dgm:cxn modelId="{4A40D314-A3D0-42AB-BE41-F4C475FE7134}" type="presParOf" srcId="{0EAD69A8-6750-4E15-AC8A-E2D9C9B8E3B9}" destId="{2A434C05-B09B-4E39-8DE2-585DA9113714}" srcOrd="0" destOrd="0" presId="urn:microsoft.com/office/officeart/2005/8/layout/hierarchy3"/>
    <dgm:cxn modelId="{7175F60C-6022-4CB0-9927-3D429A7909DA}" type="presParOf" srcId="{0EAD69A8-6750-4E15-AC8A-E2D9C9B8E3B9}" destId="{0E9B1B3A-8FD3-43C0-86CE-0D7CC2C3B777}" srcOrd="1" destOrd="0" presId="urn:microsoft.com/office/officeart/2005/8/layout/hierarchy3"/>
    <dgm:cxn modelId="{C7A7B674-56FD-455E-A29C-110103714F37}" type="presParOf" srcId="{D63FC791-2440-4669-9596-EE458220A8AA}" destId="{C3C82ECC-446D-4C25-8CF3-1E8C1655781E}" srcOrd="1" destOrd="0" presId="urn:microsoft.com/office/officeart/2005/8/layout/hierarchy3"/>
    <dgm:cxn modelId="{DC952AE0-0B70-4B82-A430-0A0E075839DF}" type="presParOf" srcId="{C3C82ECC-446D-4C25-8CF3-1E8C1655781E}" destId="{6F343256-6216-4E64-8843-07E318E8DBA2}" srcOrd="0" destOrd="0" presId="urn:microsoft.com/office/officeart/2005/8/layout/hierarchy3"/>
    <dgm:cxn modelId="{DB77EAD9-9CC6-4ADB-BDDC-24526F60C396}" type="presParOf" srcId="{C3C82ECC-446D-4C25-8CF3-1E8C1655781E}" destId="{163108A7-F0A3-4158-92AF-3060252257F4}" srcOrd="1" destOrd="0" presId="urn:microsoft.com/office/officeart/2005/8/layout/hierarchy3"/>
    <dgm:cxn modelId="{339B2DC2-A6AA-4104-9A59-C808360B3374}" type="presParOf" srcId="{C3C82ECC-446D-4C25-8CF3-1E8C1655781E}" destId="{EE063F13-F2DD-427F-B095-3F67EFF96595}" srcOrd="2" destOrd="0" presId="urn:microsoft.com/office/officeart/2005/8/layout/hierarchy3"/>
    <dgm:cxn modelId="{4E0668E8-1250-4207-84AD-316C7028C6BA}" type="presParOf" srcId="{C3C82ECC-446D-4C25-8CF3-1E8C1655781E}" destId="{6588286A-CBD1-49A4-A06D-A9833DE2C04A}" srcOrd="3" destOrd="0" presId="urn:microsoft.com/office/officeart/2005/8/layout/hierarchy3"/>
    <dgm:cxn modelId="{CBC36D0F-89A3-441F-9A90-A3FC755066F4}" type="presParOf" srcId="{C3C82ECC-446D-4C25-8CF3-1E8C1655781E}" destId="{F5F73272-12E7-4203-85A8-59620E1A6797}" srcOrd="4" destOrd="0" presId="urn:microsoft.com/office/officeart/2005/8/layout/hierarchy3"/>
    <dgm:cxn modelId="{78F0D988-923D-46F0-903A-3AC8CFE63DA7}" type="presParOf" srcId="{C3C82ECC-446D-4C25-8CF3-1E8C1655781E}" destId="{5C8D7566-274B-4617-9701-E62FBB2F47B3}" srcOrd="5" destOrd="0" presId="urn:microsoft.com/office/officeart/2005/8/layout/hierarchy3"/>
    <dgm:cxn modelId="{F223AF00-2F63-4E0C-AF44-831EA9B7ABCE}" type="presParOf" srcId="{C3C82ECC-446D-4C25-8CF3-1E8C1655781E}" destId="{CD7C1DAA-F09B-43C5-A88E-95C0C67BB61B}" srcOrd="6" destOrd="0" presId="urn:microsoft.com/office/officeart/2005/8/layout/hierarchy3"/>
    <dgm:cxn modelId="{7C8C4E56-84FF-4031-892E-5B985EE7B356}" type="presParOf" srcId="{C3C82ECC-446D-4C25-8CF3-1E8C1655781E}" destId="{304E9FA0-4E9A-450D-A520-D5D8FA2EA198}" srcOrd="7" destOrd="0" presId="urn:microsoft.com/office/officeart/2005/8/layout/hierarchy3"/>
    <dgm:cxn modelId="{C9A63FDA-2592-4092-A6F0-510CB3205931}" type="presParOf" srcId="{C3C82ECC-446D-4C25-8CF3-1E8C1655781E}" destId="{D4BFE282-5AEF-47B7-8A88-BBE0FDEFDDEB}" srcOrd="8" destOrd="0" presId="urn:microsoft.com/office/officeart/2005/8/layout/hierarchy3"/>
    <dgm:cxn modelId="{EB703A81-9381-4E28-A3DE-9378D35CC57C}" type="presParOf" srcId="{C3C82ECC-446D-4C25-8CF3-1E8C1655781E}" destId="{B5D968FF-3246-484A-B1CB-77AE69829C9A}" srcOrd="9" destOrd="0" presId="urn:microsoft.com/office/officeart/2005/8/layout/hierarchy3"/>
    <dgm:cxn modelId="{787B0E52-01DE-4B25-A6AE-BA2FDE7E2B85}" type="presParOf" srcId="{C3C82ECC-446D-4C25-8CF3-1E8C1655781E}" destId="{824B323D-AC27-4766-A24C-3DDC90259F73}" srcOrd="10" destOrd="0" presId="urn:microsoft.com/office/officeart/2005/8/layout/hierarchy3"/>
    <dgm:cxn modelId="{9B58202C-4042-4AE8-A790-1C7DD4E0A79A}" type="presParOf" srcId="{C3C82ECC-446D-4C25-8CF3-1E8C1655781E}" destId="{BE200E17-D8C4-4D17-B699-E5F1645109EA}" srcOrd="11" destOrd="0" presId="urn:microsoft.com/office/officeart/2005/8/layout/hierarchy3"/>
    <dgm:cxn modelId="{C58B494A-CC0B-49E3-86B9-1BFD001F9DDB}" type="presParOf" srcId="{B8B37B19-7F75-4128-8FE0-D81F4614B247}" destId="{2E78BD10-351B-4CBC-86BF-D131E7AAECB3}" srcOrd="5" destOrd="0" presId="urn:microsoft.com/office/officeart/2005/8/layout/hierarchy3"/>
    <dgm:cxn modelId="{89467F27-93CF-489E-AF99-13494D550AAD}" type="presParOf" srcId="{2E78BD10-351B-4CBC-86BF-D131E7AAECB3}" destId="{F9702C4A-A625-47B1-95E0-DEEF3BBF5C42}" srcOrd="0" destOrd="0" presId="urn:microsoft.com/office/officeart/2005/8/layout/hierarchy3"/>
    <dgm:cxn modelId="{65248791-4C3F-4866-909B-AA96C6F9705B}" type="presParOf" srcId="{F9702C4A-A625-47B1-95E0-DEEF3BBF5C42}" destId="{CBA1A941-CA95-49E7-86F3-62ADBABC2741}" srcOrd="0" destOrd="0" presId="urn:microsoft.com/office/officeart/2005/8/layout/hierarchy3"/>
    <dgm:cxn modelId="{DB9655FE-C2A1-4B17-8682-746DF1B102AE}" type="presParOf" srcId="{F9702C4A-A625-47B1-95E0-DEEF3BBF5C42}" destId="{EE85F1A3-4F48-4052-8029-3E260D17C451}" srcOrd="1" destOrd="0" presId="urn:microsoft.com/office/officeart/2005/8/layout/hierarchy3"/>
    <dgm:cxn modelId="{D93A25DA-0E9C-4240-A35E-853069990C8E}" type="presParOf" srcId="{2E78BD10-351B-4CBC-86BF-D131E7AAECB3}" destId="{37B7C671-2716-4A2A-B0F9-FF1DE916CC38}" srcOrd="1" destOrd="0" presId="urn:microsoft.com/office/officeart/2005/8/layout/hierarchy3"/>
    <dgm:cxn modelId="{ECAF700A-8CB6-42D6-9C4B-3F0CE924B7F5}" type="presParOf" srcId="{37B7C671-2716-4A2A-B0F9-FF1DE916CC38}" destId="{80F58921-B3C5-4FCF-ACB6-2E325C6C0BB9}" srcOrd="0" destOrd="0" presId="urn:microsoft.com/office/officeart/2005/8/layout/hierarchy3"/>
    <dgm:cxn modelId="{FACE585B-9599-45A3-AAC8-6C44761940B6}" type="presParOf" srcId="{37B7C671-2716-4A2A-B0F9-FF1DE916CC38}" destId="{BA61967F-3596-4A7C-8D0C-05DC5D697B9D}" srcOrd="1" destOrd="0" presId="urn:microsoft.com/office/officeart/2005/8/layout/hierarchy3"/>
    <dgm:cxn modelId="{627335F9-ABEE-48D2-BE02-817A66225397}" type="presParOf" srcId="{37B7C671-2716-4A2A-B0F9-FF1DE916CC38}" destId="{5BDED3CF-9FED-487F-93DA-C893A810F0A4}" srcOrd="2" destOrd="0" presId="urn:microsoft.com/office/officeart/2005/8/layout/hierarchy3"/>
    <dgm:cxn modelId="{580B0214-1219-4D06-8238-D49D9D4DF097}" type="presParOf" srcId="{37B7C671-2716-4A2A-B0F9-FF1DE916CC38}" destId="{5E125C5E-F6D1-4B40-853D-DC035E8A9371}" srcOrd="3" destOrd="0" presId="urn:microsoft.com/office/officeart/2005/8/layout/hierarchy3"/>
    <dgm:cxn modelId="{1A65FC4B-0CBD-4B4D-9FC0-07E8506A7B2F}" type="presParOf" srcId="{B8B37B19-7F75-4128-8FE0-D81F4614B247}" destId="{AE0E1192-73D2-4570-B788-366F758FBBEF}" srcOrd="6" destOrd="0" presId="urn:microsoft.com/office/officeart/2005/8/layout/hierarchy3"/>
    <dgm:cxn modelId="{BAD3B291-D565-491A-8599-D5A5FFE15F28}" type="presParOf" srcId="{AE0E1192-73D2-4570-B788-366F758FBBEF}" destId="{2B135C30-1C85-47ED-BA78-6311BBA58479}" srcOrd="0" destOrd="0" presId="urn:microsoft.com/office/officeart/2005/8/layout/hierarchy3"/>
    <dgm:cxn modelId="{116CFCC7-9093-49F2-97F2-9FDE589109B5}" type="presParOf" srcId="{2B135C30-1C85-47ED-BA78-6311BBA58479}" destId="{07D0EB37-92ED-4EFE-90F1-7A445464E28A}" srcOrd="0" destOrd="0" presId="urn:microsoft.com/office/officeart/2005/8/layout/hierarchy3"/>
    <dgm:cxn modelId="{66017447-0C32-45C4-998D-3E0481DA57A1}" type="presParOf" srcId="{2B135C30-1C85-47ED-BA78-6311BBA58479}" destId="{56590F0B-B7B1-4BCC-A83F-42979F95987C}" srcOrd="1" destOrd="0" presId="urn:microsoft.com/office/officeart/2005/8/layout/hierarchy3"/>
    <dgm:cxn modelId="{91836F39-FFFD-4FD6-9A0E-5C448BC35FB5}" type="presParOf" srcId="{AE0E1192-73D2-4570-B788-366F758FBBEF}" destId="{86A00D1C-89C0-4AD0-AB6D-9ABFD4A6E92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8274B8-8679-456C-A212-69BEB2CEC4B5}">
      <dsp:nvSpPr>
        <dsp:cNvPr id="0" name=""/>
        <dsp:cNvSpPr/>
      </dsp:nvSpPr>
      <dsp:spPr>
        <a:xfrm>
          <a:off x="4240" y="449547"/>
          <a:ext cx="1512480" cy="508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1. </a:t>
          </a:r>
          <a:r>
            <a:rPr lang="ko-KR" altLang="en-US" sz="15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계획</a:t>
          </a:r>
        </a:p>
      </dsp:txBody>
      <dsp:txXfrm>
        <a:off x="19144" y="464451"/>
        <a:ext cx="1482672" cy="479036"/>
      </dsp:txXfrm>
    </dsp:sp>
    <dsp:sp modelId="{C2519890-243E-4758-BD58-CA90AA8430C4}">
      <dsp:nvSpPr>
        <dsp:cNvPr id="0" name=""/>
        <dsp:cNvSpPr/>
      </dsp:nvSpPr>
      <dsp:spPr>
        <a:xfrm>
          <a:off x="155488" y="958392"/>
          <a:ext cx="157565" cy="3467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777"/>
              </a:lnTo>
              <a:lnTo>
                <a:pt x="157565" y="346777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74AB7-A79C-46AC-B93F-30F19B3F418D}">
      <dsp:nvSpPr>
        <dsp:cNvPr id="0" name=""/>
        <dsp:cNvSpPr/>
      </dsp:nvSpPr>
      <dsp:spPr>
        <a:xfrm>
          <a:off x="313054" y="1050747"/>
          <a:ext cx="1219810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1-1. </a:t>
          </a:r>
          <a:r>
            <a:rPr lang="ko-KR" altLang="en-US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요구 분석</a:t>
          </a:r>
        </a:p>
      </dsp:txBody>
      <dsp:txXfrm>
        <a:off x="327958" y="1065651"/>
        <a:ext cx="1190002" cy="479036"/>
      </dsp:txXfrm>
    </dsp:sp>
    <dsp:sp modelId="{D1C0E347-4786-4405-9D48-72A7E984C25B}">
      <dsp:nvSpPr>
        <dsp:cNvPr id="0" name=""/>
        <dsp:cNvSpPr/>
      </dsp:nvSpPr>
      <dsp:spPr>
        <a:xfrm>
          <a:off x="155488" y="958392"/>
          <a:ext cx="157565" cy="9828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2833"/>
              </a:lnTo>
              <a:lnTo>
                <a:pt x="157565" y="982833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D905DBD1-BAC1-42A4-BF48-E87E47960B51}">
      <dsp:nvSpPr>
        <dsp:cNvPr id="0" name=""/>
        <dsp:cNvSpPr/>
      </dsp:nvSpPr>
      <dsp:spPr>
        <a:xfrm>
          <a:off x="313054" y="1686804"/>
          <a:ext cx="1219615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1-2. </a:t>
          </a:r>
          <a:r>
            <a:rPr lang="ko-KR" altLang="en-US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자료 수집</a:t>
          </a:r>
        </a:p>
      </dsp:txBody>
      <dsp:txXfrm>
        <a:off x="327958" y="1701708"/>
        <a:ext cx="1189807" cy="479036"/>
      </dsp:txXfrm>
    </dsp:sp>
    <dsp:sp modelId="{30AFD074-3EC3-4DB6-9482-E4A89F9F5954}">
      <dsp:nvSpPr>
        <dsp:cNvPr id="0" name=""/>
        <dsp:cNvSpPr/>
      </dsp:nvSpPr>
      <dsp:spPr>
        <a:xfrm>
          <a:off x="155488" y="958392"/>
          <a:ext cx="157565" cy="16188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8889"/>
              </a:lnTo>
              <a:lnTo>
                <a:pt x="157565" y="1618889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528CB-3E6F-4BDE-82E8-3406E8F1DD29}">
      <dsp:nvSpPr>
        <dsp:cNvPr id="0" name=""/>
        <dsp:cNvSpPr/>
      </dsp:nvSpPr>
      <dsp:spPr>
        <a:xfrm>
          <a:off x="313054" y="2322860"/>
          <a:ext cx="1212792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1-3. </a:t>
          </a:r>
          <a:r>
            <a:rPr lang="ko-KR" altLang="en-US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주요 기능 결정</a:t>
          </a:r>
        </a:p>
      </dsp:txBody>
      <dsp:txXfrm>
        <a:off x="327958" y="2337764"/>
        <a:ext cx="1182984" cy="479036"/>
      </dsp:txXfrm>
    </dsp:sp>
    <dsp:sp modelId="{2F969319-8097-473B-BDD4-E33139EDF104}">
      <dsp:nvSpPr>
        <dsp:cNvPr id="0" name=""/>
        <dsp:cNvSpPr/>
      </dsp:nvSpPr>
      <dsp:spPr>
        <a:xfrm>
          <a:off x="1780750" y="475040"/>
          <a:ext cx="1512480" cy="508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2. </a:t>
          </a:r>
          <a:r>
            <a:rPr lang="ko-KR" altLang="en-US" sz="14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프로토타입 설계</a:t>
          </a:r>
        </a:p>
      </dsp:txBody>
      <dsp:txXfrm>
        <a:off x="1795654" y="489944"/>
        <a:ext cx="1482672" cy="479036"/>
      </dsp:txXfrm>
    </dsp:sp>
    <dsp:sp modelId="{4D54E57F-809F-4B1D-BEF4-EAE98E135148}">
      <dsp:nvSpPr>
        <dsp:cNvPr id="0" name=""/>
        <dsp:cNvSpPr/>
      </dsp:nvSpPr>
      <dsp:spPr>
        <a:xfrm>
          <a:off x="1931998" y="983885"/>
          <a:ext cx="147958" cy="321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284"/>
              </a:lnTo>
              <a:lnTo>
                <a:pt x="147958" y="321284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0D4809-F2DC-4BE2-BACF-997DC8B8A6CE}">
      <dsp:nvSpPr>
        <dsp:cNvPr id="0" name=""/>
        <dsp:cNvSpPr/>
      </dsp:nvSpPr>
      <dsp:spPr>
        <a:xfrm>
          <a:off x="2079957" y="1050747"/>
          <a:ext cx="1219810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2-1. </a:t>
          </a:r>
          <a:r>
            <a:rPr lang="en-US" altLang="ko-KR" sz="1200" kern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DB</a:t>
          </a:r>
          <a:r>
            <a:rPr lang="en-US" altLang="ko-KR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설계</a:t>
          </a:r>
        </a:p>
      </dsp:txBody>
      <dsp:txXfrm>
        <a:off x="2094861" y="1065651"/>
        <a:ext cx="1190002" cy="479036"/>
      </dsp:txXfrm>
    </dsp:sp>
    <dsp:sp modelId="{37BD77E3-2887-4582-8F7E-2ED71EB26300}">
      <dsp:nvSpPr>
        <dsp:cNvPr id="0" name=""/>
        <dsp:cNvSpPr/>
      </dsp:nvSpPr>
      <dsp:spPr>
        <a:xfrm>
          <a:off x="1931998" y="983885"/>
          <a:ext cx="147958" cy="957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7340"/>
              </a:lnTo>
              <a:lnTo>
                <a:pt x="147958" y="957340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93769-F510-4C27-B78E-65AED0E37CBF}">
      <dsp:nvSpPr>
        <dsp:cNvPr id="0" name=""/>
        <dsp:cNvSpPr/>
      </dsp:nvSpPr>
      <dsp:spPr>
        <a:xfrm>
          <a:off x="2079957" y="1686804"/>
          <a:ext cx="1214046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2-2. </a:t>
          </a:r>
          <a:r>
            <a:rPr lang="en-US" altLang="ko-KR" sz="1200" kern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UI/UX </a:t>
          </a:r>
          <a:r>
            <a:rPr lang="ko-KR" altLang="en-US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설계</a:t>
          </a:r>
        </a:p>
      </dsp:txBody>
      <dsp:txXfrm>
        <a:off x="2094861" y="1701708"/>
        <a:ext cx="1184238" cy="479036"/>
      </dsp:txXfrm>
    </dsp:sp>
    <dsp:sp modelId="{C73C13F5-F518-4D3B-9360-73C3DE02456B}">
      <dsp:nvSpPr>
        <dsp:cNvPr id="0" name=""/>
        <dsp:cNvSpPr/>
      </dsp:nvSpPr>
      <dsp:spPr>
        <a:xfrm>
          <a:off x="1931998" y="983885"/>
          <a:ext cx="147958" cy="15933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93396"/>
              </a:lnTo>
              <a:lnTo>
                <a:pt x="147958" y="1593396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F364AD8A-5913-4936-ABC4-D0E7F7666075}">
      <dsp:nvSpPr>
        <dsp:cNvPr id="0" name=""/>
        <dsp:cNvSpPr/>
      </dsp:nvSpPr>
      <dsp:spPr>
        <a:xfrm>
          <a:off x="2079957" y="2322860"/>
          <a:ext cx="1219810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2-3. </a:t>
          </a:r>
          <a:r>
            <a:rPr lang="ko-KR" altLang="en-US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요구 수정</a:t>
          </a:r>
        </a:p>
      </dsp:txBody>
      <dsp:txXfrm>
        <a:off x="2094861" y="2337764"/>
        <a:ext cx="1190002" cy="479036"/>
      </dsp:txXfrm>
    </dsp:sp>
    <dsp:sp modelId="{6F8EA77D-EBCF-4C15-ABAB-23A32226755D}">
      <dsp:nvSpPr>
        <dsp:cNvPr id="0" name=""/>
        <dsp:cNvSpPr/>
      </dsp:nvSpPr>
      <dsp:spPr>
        <a:xfrm>
          <a:off x="3538045" y="475040"/>
          <a:ext cx="1512480" cy="508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3. </a:t>
          </a:r>
          <a:r>
            <a:rPr lang="ko-KR" altLang="en-US" sz="14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프로토타입</a:t>
          </a:r>
          <a:r>
            <a:rPr lang="en-US" altLang="ko-KR" sz="14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 </a:t>
          </a:r>
          <a:r>
            <a:rPr lang="ko-KR" altLang="en-US" sz="14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개발</a:t>
          </a:r>
        </a:p>
      </dsp:txBody>
      <dsp:txXfrm>
        <a:off x="3552949" y="489944"/>
        <a:ext cx="1482672" cy="479036"/>
      </dsp:txXfrm>
    </dsp:sp>
    <dsp:sp modelId="{F668EF1A-957C-4FD1-A49E-A30D0F8E3618}">
      <dsp:nvSpPr>
        <dsp:cNvPr id="0" name=""/>
        <dsp:cNvSpPr/>
      </dsp:nvSpPr>
      <dsp:spPr>
        <a:xfrm>
          <a:off x="3689293" y="983885"/>
          <a:ext cx="157565" cy="321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1284"/>
              </a:lnTo>
              <a:lnTo>
                <a:pt x="157565" y="321284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0D99C491-F42B-4BB2-9967-285AA4EBA673}">
      <dsp:nvSpPr>
        <dsp:cNvPr id="0" name=""/>
        <dsp:cNvSpPr/>
      </dsp:nvSpPr>
      <dsp:spPr>
        <a:xfrm>
          <a:off x="3846859" y="1050747"/>
          <a:ext cx="1219810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3-1. </a:t>
          </a:r>
          <a:r>
            <a:rPr lang="en-US" altLang="ko-KR" sz="1200" kern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DB </a:t>
          </a:r>
          <a:r>
            <a:rPr lang="ko-KR" altLang="en-US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구축</a:t>
          </a:r>
          <a:endParaRPr lang="en-US" altLang="ko-KR" sz="1200" kern="1200" spc="-15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3861763" y="1065651"/>
        <a:ext cx="1190002" cy="479036"/>
      </dsp:txXfrm>
    </dsp:sp>
    <dsp:sp modelId="{0A284798-F4A4-498F-8B52-344C8DF7C273}">
      <dsp:nvSpPr>
        <dsp:cNvPr id="0" name=""/>
        <dsp:cNvSpPr/>
      </dsp:nvSpPr>
      <dsp:spPr>
        <a:xfrm>
          <a:off x="3689293" y="983885"/>
          <a:ext cx="151248" cy="992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196"/>
              </a:lnTo>
              <a:lnTo>
                <a:pt x="151248" y="992196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A06F66-4A11-48BE-86BC-18EE89455D06}">
      <dsp:nvSpPr>
        <dsp:cNvPr id="0" name=""/>
        <dsp:cNvSpPr/>
      </dsp:nvSpPr>
      <dsp:spPr>
        <a:xfrm>
          <a:off x="3840541" y="1721659"/>
          <a:ext cx="1228107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3-2. </a:t>
          </a:r>
          <a:r>
            <a:rPr lang="en-US" altLang="ko-KR" sz="1200" kern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UI/UX </a:t>
          </a:r>
          <a:r>
            <a:rPr lang="ko-KR" altLang="en-US" sz="120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구현</a:t>
          </a:r>
          <a:endParaRPr lang="en-US" altLang="ko-KR" sz="1200" kern="1200" spc="-15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3855445" y="1736563"/>
        <a:ext cx="1198299" cy="479036"/>
      </dsp:txXfrm>
    </dsp:sp>
    <dsp:sp modelId="{B2C610BD-FF09-48A5-BC4D-76F0ADC27B23}">
      <dsp:nvSpPr>
        <dsp:cNvPr id="0" name=""/>
        <dsp:cNvSpPr/>
      </dsp:nvSpPr>
      <dsp:spPr>
        <a:xfrm>
          <a:off x="5313507" y="475040"/>
          <a:ext cx="1512480" cy="508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4. </a:t>
          </a:r>
          <a:r>
            <a:rPr lang="ko-KR" altLang="en-US" sz="14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프로토타입 평가</a:t>
          </a:r>
        </a:p>
      </dsp:txBody>
      <dsp:txXfrm>
        <a:off x="5328411" y="489944"/>
        <a:ext cx="1482672" cy="479036"/>
      </dsp:txXfrm>
    </dsp:sp>
    <dsp:sp modelId="{2A434C05-B09B-4E39-8DE2-585DA9113714}">
      <dsp:nvSpPr>
        <dsp:cNvPr id="0" name=""/>
        <dsp:cNvSpPr/>
      </dsp:nvSpPr>
      <dsp:spPr>
        <a:xfrm>
          <a:off x="7071850" y="475040"/>
          <a:ext cx="1512480" cy="508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5. </a:t>
          </a:r>
          <a:r>
            <a:rPr lang="ko-KR" altLang="en-US" sz="15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구현</a:t>
          </a:r>
        </a:p>
      </dsp:txBody>
      <dsp:txXfrm>
        <a:off x="7086754" y="489944"/>
        <a:ext cx="1482672" cy="479036"/>
      </dsp:txXfrm>
    </dsp:sp>
    <dsp:sp modelId="{6F343256-6216-4E64-8843-07E318E8DBA2}">
      <dsp:nvSpPr>
        <dsp:cNvPr id="0" name=""/>
        <dsp:cNvSpPr/>
      </dsp:nvSpPr>
      <dsp:spPr>
        <a:xfrm>
          <a:off x="7223099" y="983885"/>
          <a:ext cx="151248" cy="35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140"/>
              </a:lnTo>
              <a:lnTo>
                <a:pt x="151248" y="356140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163108A7-F0A3-4158-92AF-3060252257F4}">
      <dsp:nvSpPr>
        <dsp:cNvPr id="0" name=""/>
        <dsp:cNvSpPr/>
      </dsp:nvSpPr>
      <dsp:spPr>
        <a:xfrm>
          <a:off x="7374347" y="1085603"/>
          <a:ext cx="1275213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5-1. </a:t>
          </a:r>
          <a:r>
            <a:rPr lang="ko-KR" altLang="en-US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웹 인프라 구축</a:t>
          </a:r>
        </a:p>
      </dsp:txBody>
      <dsp:txXfrm>
        <a:off x="7389251" y="1100507"/>
        <a:ext cx="1245405" cy="479036"/>
      </dsp:txXfrm>
    </dsp:sp>
    <dsp:sp modelId="{EE063F13-F2DD-427F-B095-3F67EFF96595}">
      <dsp:nvSpPr>
        <dsp:cNvPr id="0" name=""/>
        <dsp:cNvSpPr/>
      </dsp:nvSpPr>
      <dsp:spPr>
        <a:xfrm>
          <a:off x="7223099" y="983885"/>
          <a:ext cx="151248" cy="992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196"/>
              </a:lnTo>
              <a:lnTo>
                <a:pt x="151248" y="992196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6588286A-CBD1-49A4-A06D-A9833DE2C04A}">
      <dsp:nvSpPr>
        <dsp:cNvPr id="0" name=""/>
        <dsp:cNvSpPr/>
      </dsp:nvSpPr>
      <dsp:spPr>
        <a:xfrm>
          <a:off x="7374347" y="1721659"/>
          <a:ext cx="1298262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5-2. </a:t>
          </a:r>
          <a:r>
            <a:rPr lang="en-US" altLang="ko-KR" sz="1200" b="0" kern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DB</a:t>
          </a: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</a:t>
          </a:r>
          <a:r>
            <a:rPr lang="ko-KR" altLang="en-US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구축</a:t>
          </a:r>
        </a:p>
      </dsp:txBody>
      <dsp:txXfrm>
        <a:off x="7389251" y="1736563"/>
        <a:ext cx="1268454" cy="479036"/>
      </dsp:txXfrm>
    </dsp:sp>
    <dsp:sp modelId="{F5F73272-12E7-4203-85A8-59620E1A6797}">
      <dsp:nvSpPr>
        <dsp:cNvPr id="0" name=""/>
        <dsp:cNvSpPr/>
      </dsp:nvSpPr>
      <dsp:spPr>
        <a:xfrm>
          <a:off x="7223099" y="983885"/>
          <a:ext cx="151248" cy="16282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8252"/>
              </a:lnTo>
              <a:lnTo>
                <a:pt x="151248" y="1628252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5C8D7566-274B-4617-9701-E62FBB2F47B3}">
      <dsp:nvSpPr>
        <dsp:cNvPr id="0" name=""/>
        <dsp:cNvSpPr/>
      </dsp:nvSpPr>
      <dsp:spPr>
        <a:xfrm>
          <a:off x="7374347" y="2357715"/>
          <a:ext cx="1319560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5-3. </a:t>
          </a:r>
          <a:r>
            <a:rPr lang="en-US" altLang="ko-KR" sz="1100" b="0" kern="1200" spc="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UI/UX </a:t>
          </a:r>
          <a:r>
            <a:rPr lang="ko-KR" altLang="en-US" sz="11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구현</a:t>
          </a:r>
          <a:endParaRPr lang="ko-KR" altLang="en-US" sz="1200" b="0" kern="1200" spc="-150" dirty="0">
            <a:latin typeface="에스코어 드림 3 Light" panose="020B0303030302020204" pitchFamily="34" charset="-127"/>
            <a:ea typeface="에스코어 드림 3 Light" panose="020B0303030302020204" pitchFamily="34" charset="-127"/>
          </a:endParaRPr>
        </a:p>
      </dsp:txBody>
      <dsp:txXfrm>
        <a:off x="7389251" y="2372619"/>
        <a:ext cx="1289752" cy="479036"/>
      </dsp:txXfrm>
    </dsp:sp>
    <dsp:sp modelId="{CD7C1DAA-F09B-43C5-A88E-95C0C67BB61B}">
      <dsp:nvSpPr>
        <dsp:cNvPr id="0" name=""/>
        <dsp:cNvSpPr/>
      </dsp:nvSpPr>
      <dsp:spPr>
        <a:xfrm>
          <a:off x="7223099" y="983885"/>
          <a:ext cx="151248" cy="2264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4308"/>
              </a:lnTo>
              <a:lnTo>
                <a:pt x="151248" y="2264308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304E9FA0-4E9A-450D-A520-D5D8FA2EA198}">
      <dsp:nvSpPr>
        <dsp:cNvPr id="0" name=""/>
        <dsp:cNvSpPr/>
      </dsp:nvSpPr>
      <dsp:spPr>
        <a:xfrm>
          <a:off x="7374347" y="2993771"/>
          <a:ext cx="1314097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5-4. </a:t>
          </a:r>
          <a:r>
            <a:rPr lang="ko-KR" altLang="en-US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로그인</a:t>
          </a: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</a:t>
          </a:r>
          <a:r>
            <a:rPr lang="ko-KR" altLang="en-US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회원가입</a:t>
          </a:r>
        </a:p>
      </dsp:txBody>
      <dsp:txXfrm>
        <a:off x="7389251" y="3008675"/>
        <a:ext cx="1284289" cy="479036"/>
      </dsp:txXfrm>
    </dsp:sp>
    <dsp:sp modelId="{D4BFE282-5AEF-47B7-8A88-BBE0FDEFDDEB}">
      <dsp:nvSpPr>
        <dsp:cNvPr id="0" name=""/>
        <dsp:cNvSpPr/>
      </dsp:nvSpPr>
      <dsp:spPr>
        <a:xfrm>
          <a:off x="7223099" y="983885"/>
          <a:ext cx="151248" cy="2900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0364"/>
              </a:lnTo>
              <a:lnTo>
                <a:pt x="151248" y="2900364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B5D968FF-3246-484A-B1CB-77AE69829C9A}">
      <dsp:nvSpPr>
        <dsp:cNvPr id="0" name=""/>
        <dsp:cNvSpPr/>
      </dsp:nvSpPr>
      <dsp:spPr>
        <a:xfrm>
          <a:off x="7374347" y="3629828"/>
          <a:ext cx="1304043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5-5. </a:t>
          </a:r>
          <a:r>
            <a:rPr lang="ko-KR" altLang="en-US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게시판 구현</a:t>
          </a:r>
        </a:p>
      </dsp:txBody>
      <dsp:txXfrm>
        <a:off x="7389251" y="3644732"/>
        <a:ext cx="1274235" cy="479036"/>
      </dsp:txXfrm>
    </dsp:sp>
    <dsp:sp modelId="{824B323D-AC27-4766-A24C-3DDC90259F73}">
      <dsp:nvSpPr>
        <dsp:cNvPr id="0" name=""/>
        <dsp:cNvSpPr/>
      </dsp:nvSpPr>
      <dsp:spPr>
        <a:xfrm>
          <a:off x="7223099" y="983885"/>
          <a:ext cx="151248" cy="35552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55298"/>
              </a:lnTo>
              <a:lnTo>
                <a:pt x="151248" y="3555298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BE200E17-D8C4-4D17-B699-E5F1645109EA}">
      <dsp:nvSpPr>
        <dsp:cNvPr id="0" name=""/>
        <dsp:cNvSpPr/>
      </dsp:nvSpPr>
      <dsp:spPr>
        <a:xfrm>
          <a:off x="7374347" y="4265884"/>
          <a:ext cx="1515079" cy="546601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5-6. </a:t>
          </a:r>
          <a:r>
            <a:rPr lang="ko-KR" altLang="en-US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상품 등록 </a:t>
          </a: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/ </a:t>
          </a:r>
          <a:r>
            <a:rPr lang="ko-KR" altLang="en-US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장바구니</a:t>
          </a:r>
        </a:p>
      </dsp:txBody>
      <dsp:txXfrm>
        <a:off x="7390356" y="4281893"/>
        <a:ext cx="1483061" cy="514583"/>
      </dsp:txXfrm>
    </dsp:sp>
    <dsp:sp modelId="{CBA1A941-CA95-49E7-86F3-62ADBABC2741}">
      <dsp:nvSpPr>
        <dsp:cNvPr id="0" name=""/>
        <dsp:cNvSpPr/>
      </dsp:nvSpPr>
      <dsp:spPr>
        <a:xfrm>
          <a:off x="8840921" y="475040"/>
          <a:ext cx="1512480" cy="508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6. </a:t>
          </a:r>
          <a:r>
            <a:rPr lang="ko-KR" altLang="en-US" sz="15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테스트</a:t>
          </a:r>
        </a:p>
      </dsp:txBody>
      <dsp:txXfrm>
        <a:off x="8855825" y="489944"/>
        <a:ext cx="1482672" cy="479036"/>
      </dsp:txXfrm>
    </dsp:sp>
    <dsp:sp modelId="{80F58921-B3C5-4FCF-ACB6-2E325C6C0BB9}">
      <dsp:nvSpPr>
        <dsp:cNvPr id="0" name=""/>
        <dsp:cNvSpPr/>
      </dsp:nvSpPr>
      <dsp:spPr>
        <a:xfrm>
          <a:off x="8992169" y="983885"/>
          <a:ext cx="149080" cy="35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6140"/>
              </a:lnTo>
              <a:lnTo>
                <a:pt x="149080" y="356140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1967F-3596-4A7C-8D0C-05DC5D697B9D}">
      <dsp:nvSpPr>
        <dsp:cNvPr id="0" name=""/>
        <dsp:cNvSpPr/>
      </dsp:nvSpPr>
      <dsp:spPr>
        <a:xfrm>
          <a:off x="9141249" y="1085603"/>
          <a:ext cx="1275213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6-1. </a:t>
          </a:r>
          <a:r>
            <a:rPr lang="ko-KR" altLang="en-US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통합 테스트</a:t>
          </a:r>
        </a:p>
      </dsp:txBody>
      <dsp:txXfrm>
        <a:off x="9156153" y="1100507"/>
        <a:ext cx="1245405" cy="479036"/>
      </dsp:txXfrm>
    </dsp:sp>
    <dsp:sp modelId="{5BDED3CF-9FED-487F-93DA-C893A810F0A4}">
      <dsp:nvSpPr>
        <dsp:cNvPr id="0" name=""/>
        <dsp:cNvSpPr/>
      </dsp:nvSpPr>
      <dsp:spPr>
        <a:xfrm>
          <a:off x="8992169" y="983885"/>
          <a:ext cx="149080" cy="992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196"/>
              </a:lnTo>
              <a:lnTo>
                <a:pt x="149080" y="992196"/>
              </a:lnTo>
            </a:path>
          </a:pathLst>
        </a:custGeom>
        <a:noFill/>
        <a:ln w="12700" cap="flat" cmpd="sng" algn="ctr">
          <a:solidFill>
            <a:srgbClr val="3363C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125C5E-F6D1-4B40-853D-DC035E8A9371}">
      <dsp:nvSpPr>
        <dsp:cNvPr id="0" name=""/>
        <dsp:cNvSpPr/>
      </dsp:nvSpPr>
      <dsp:spPr>
        <a:xfrm>
          <a:off x="9141249" y="1721659"/>
          <a:ext cx="1252881" cy="50884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3175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6-2. </a:t>
          </a:r>
          <a:r>
            <a:rPr lang="ko-KR" altLang="en-US" sz="1200" b="0" kern="1200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사용자 테스트</a:t>
          </a:r>
        </a:p>
      </dsp:txBody>
      <dsp:txXfrm>
        <a:off x="9156153" y="1736563"/>
        <a:ext cx="1223073" cy="479036"/>
      </dsp:txXfrm>
    </dsp:sp>
    <dsp:sp modelId="{07D0EB37-92ED-4EFE-90F1-7A445464E28A}">
      <dsp:nvSpPr>
        <dsp:cNvPr id="0" name=""/>
        <dsp:cNvSpPr/>
      </dsp:nvSpPr>
      <dsp:spPr>
        <a:xfrm>
          <a:off x="10605656" y="475040"/>
          <a:ext cx="1232310" cy="508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rPr>
            <a:t>프로젝트 종료</a:t>
          </a:r>
        </a:p>
      </dsp:txBody>
      <dsp:txXfrm>
        <a:off x="10620560" y="489944"/>
        <a:ext cx="1202502" cy="479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5.wmf"/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5.wmf"/><Relationship Id="rId1" Type="http://schemas.openxmlformats.org/officeDocument/2006/relationships/image" Target="../media/image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13EBF-770B-472E-A773-19903CFA560E}" type="datetimeFigureOut">
              <a:rPr lang="ko-KR" altLang="en-US" smtClean="0"/>
              <a:t>2019-11-10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098F6-E6E1-473F-A21B-1A8F25EE8B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60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098F6-E6E1-473F-A21B-1A8F25EE8B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5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098F6-E6E1-473F-A21B-1A8F25EE8BC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72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098F6-E6E1-473F-A21B-1A8F25EE8BC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009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098F6-E6E1-473F-A21B-1A8F25EE8BC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3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098F6-E6E1-473F-A21B-1A8F25EE8BC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396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098F6-E6E1-473F-A21B-1A8F25EE8BC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067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098F6-E6E1-473F-A21B-1A8F25EE8BC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00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098F6-E6E1-473F-A21B-1A8F25EE8BC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12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7ABF6F00-C0D0-45F0-8F29-52041F105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36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17" y="6317608"/>
            <a:ext cx="1031966" cy="44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그림 6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F87E2F61-2AE0-405D-8251-8370763083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36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17" y="6317608"/>
            <a:ext cx="1031966" cy="44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그림 8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16CCEA0C-3742-4E0F-8822-818B3774D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36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17" y="6317608"/>
            <a:ext cx="1031966" cy="44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73FA0979-B216-4EB5-836F-590435DCB6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36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17" y="6317608"/>
            <a:ext cx="1031966" cy="44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그림 9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CDCC7994-6FB2-49B0-8533-AAB6663E00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36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17" y="6317608"/>
            <a:ext cx="1031966" cy="44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A91DF15D-B476-45C9-8E6B-CE10A0A830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36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17" y="6317608"/>
            <a:ext cx="1031966" cy="44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8E124995-C8DB-4C00-8FD8-4779042FD8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36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17" y="6317608"/>
            <a:ext cx="1031966" cy="44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FF7B961E-6A24-429A-AD6B-8016F0C329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36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17" y="6317608"/>
            <a:ext cx="1031966" cy="44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 descr="테이블, 거울이(가) 표시된 사진&#10;&#10;자동 생성된 설명">
            <a:extLst>
              <a:ext uri="{FF2B5EF4-FFF2-40B4-BE49-F238E27FC236}">
                <a16:creationId xmlns:a16="http://schemas.microsoft.com/office/drawing/2014/main" id="{D85CDFAC-252D-4B4D-BF24-95C6CD602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5000"/>
                    </a14:imgEffect>
                    <a14:imgEffect>
                      <a14:saturation sat="36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17" y="6317608"/>
            <a:ext cx="1031966" cy="4426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  <a:gs pos="0">
              <a:schemeClr val="bg1">
                <a:alpha val="0"/>
                <a:lumMod val="0"/>
                <a:lumOff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oleObject" Target="../embeddings/oleObject17.bin"/><Relationship Id="rId3" Type="http://schemas.openxmlformats.org/officeDocument/2006/relationships/notesSlide" Target="../notesSlides/notesSlide4.xml"/><Relationship Id="rId7" Type="http://schemas.microsoft.com/office/2007/relationships/hdphoto" Target="../media/hdphoto2.wdp"/><Relationship Id="rId12" Type="http://schemas.openxmlformats.org/officeDocument/2006/relationships/image" Target="../media/image7.wmf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6.wmf"/><Relationship Id="rId15" Type="http://schemas.openxmlformats.org/officeDocument/2006/relationships/image" Target="../media/image12.png"/><Relationship Id="rId10" Type="http://schemas.openxmlformats.org/officeDocument/2006/relationships/image" Target="../media/image5.wmf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18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2.png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20.bin"/><Relationship Id="rId15" Type="http://schemas.microsoft.com/office/2007/relationships/hdphoto" Target="../media/hdphoto1.wdp"/><Relationship Id="rId10" Type="http://schemas.openxmlformats.org/officeDocument/2006/relationships/image" Target="../media/image6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.wdp"/><Relationship Id="rId3" Type="http://schemas.openxmlformats.org/officeDocument/2006/relationships/oleObject" Target="../embeddings/oleObject19.bin"/><Relationship Id="rId7" Type="http://schemas.openxmlformats.org/officeDocument/2006/relationships/image" Target="../media/image19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22.png"/><Relationship Id="rId4" Type="http://schemas.openxmlformats.org/officeDocument/2006/relationships/image" Target="../media/image5.wmf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.wmf"/><Relationship Id="rId10" Type="http://schemas.microsoft.com/office/2007/relationships/hdphoto" Target="../media/hdphoto1.wdp"/><Relationship Id="rId4" Type="http://schemas.openxmlformats.org/officeDocument/2006/relationships/oleObject" Target="../embeddings/oleObject24.bin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1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wmf"/><Relationship Id="rId12" Type="http://schemas.openxmlformats.org/officeDocument/2006/relationships/image" Target="../media/image27.png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0.pn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6.png"/><Relationship Id="rId5" Type="http://schemas.openxmlformats.org/officeDocument/2006/relationships/image" Target="../media/image5.wmf"/><Relationship Id="rId15" Type="http://schemas.microsoft.com/office/2007/relationships/hdphoto" Target="../media/hdphoto3.wdp"/><Relationship Id="rId10" Type="http://schemas.openxmlformats.org/officeDocument/2006/relationships/image" Target="../media/image25.png"/><Relationship Id="rId19" Type="http://schemas.microsoft.com/office/2007/relationships/hdphoto" Target="../media/hdphoto1.wdp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7.wmf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35.png"/><Relationship Id="rId5" Type="http://schemas.openxmlformats.org/officeDocument/2006/relationships/image" Target="../media/image5.wmf"/><Relationship Id="rId15" Type="http://schemas.openxmlformats.org/officeDocument/2006/relationships/image" Target="../media/image11.png"/><Relationship Id="rId10" Type="http://schemas.openxmlformats.org/officeDocument/2006/relationships/image" Target="../media/image34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3.pn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38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7.bin"/><Relationship Id="rId10" Type="http://schemas.microsoft.com/office/2007/relationships/hdphoto" Target="../media/hdphoto1.wdp"/><Relationship Id="rId4" Type="http://schemas.openxmlformats.org/officeDocument/2006/relationships/image" Target="../media/image5.wmf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39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7.bin"/><Relationship Id="rId10" Type="http://schemas.microsoft.com/office/2007/relationships/hdphoto" Target="../media/hdphoto1.wdp"/><Relationship Id="rId4" Type="http://schemas.openxmlformats.org/officeDocument/2006/relationships/image" Target="../media/image5.wmf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40.gif"/><Relationship Id="rId4" Type="http://schemas.openxmlformats.org/officeDocument/2006/relationships/image" Target="../media/image5.wmf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1.gif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.wmf"/><Relationship Id="rId10" Type="http://schemas.microsoft.com/office/2007/relationships/hdphoto" Target="../media/hdphoto1.wdp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7.bin"/><Relationship Id="rId10" Type="http://schemas.microsoft.com/office/2007/relationships/hdphoto" Target="../media/hdphoto1.wdp"/><Relationship Id="rId4" Type="http://schemas.openxmlformats.org/officeDocument/2006/relationships/image" Target="../media/image5.wmf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7.bin"/><Relationship Id="rId10" Type="http://schemas.microsoft.com/office/2007/relationships/hdphoto" Target="../media/hdphoto1.wdp"/><Relationship Id="rId4" Type="http://schemas.openxmlformats.org/officeDocument/2006/relationships/image" Target="../media/image5.wmf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35.bin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4.bin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png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29.bin"/><Relationship Id="rId15" Type="http://schemas.openxmlformats.org/officeDocument/2006/relationships/image" Target="../media/image12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5.wmf"/><Relationship Id="rId9" Type="http://schemas.openxmlformats.org/officeDocument/2006/relationships/oleObject" Target="../embeddings/oleObject31.bin"/><Relationship Id="rId14" Type="http://schemas.openxmlformats.org/officeDocument/2006/relationships/oleObject" Target="../embeddings/oleObject3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6.wmf"/><Relationship Id="rId5" Type="http://schemas.openxmlformats.org/officeDocument/2006/relationships/image" Target="../media/image5.wmf"/><Relationship Id="rId15" Type="http://schemas.microsoft.com/office/2007/relationships/hdphoto" Target="../media/hdphoto1.wdp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28.bin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1.png"/><Relationship Id="rId3" Type="http://schemas.openxmlformats.org/officeDocument/2006/relationships/oleObject" Target="../embeddings/oleObject37.bin"/><Relationship Id="rId7" Type="http://schemas.openxmlformats.org/officeDocument/2006/relationships/diagramData" Target="../diagrams/data1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.wmf"/><Relationship Id="rId11" Type="http://schemas.microsoft.com/office/2007/relationships/diagramDrawing" Target="../diagrams/drawing1.xml"/><Relationship Id="rId5" Type="http://schemas.openxmlformats.org/officeDocument/2006/relationships/oleObject" Target="../embeddings/oleObject38.bin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wmf"/><Relationship Id="rId9" Type="http://schemas.openxmlformats.org/officeDocument/2006/relationships/diagramQuickStyle" Target="../diagrams/quickStyle1.xml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39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5.wmf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41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.wmf"/><Relationship Id="rId9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oleObject" Target="../embeddings/oleObject43.bin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4.bin"/><Relationship Id="rId10" Type="http://schemas.microsoft.com/office/2007/relationships/hdphoto" Target="../media/hdphoto1.wdp"/><Relationship Id="rId4" Type="http://schemas.openxmlformats.org/officeDocument/2006/relationships/image" Target="../media/image5.wmf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microsoft.com/office/2007/relationships/hdphoto" Target="../media/hdphoto1.wdp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45.png"/><Relationship Id="rId4" Type="http://schemas.openxmlformats.org/officeDocument/2006/relationships/image" Target="../media/image5.wmf"/><Relationship Id="rId9" Type="http://schemas.openxmlformats.org/officeDocument/2006/relationships/oleObject" Target="../embeddings/oleObject3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45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.wmf"/><Relationship Id="rId9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45.bin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.wmf"/><Relationship Id="rId9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35.bin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12.png"/><Relationship Id="rId4" Type="http://schemas.openxmlformats.org/officeDocument/2006/relationships/image" Target="../media/image5.wmf"/><Relationship Id="rId9" Type="http://schemas.openxmlformats.org/officeDocument/2006/relationships/oleObject" Target="../embeddings/oleObject3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5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oleObject" Target="../embeddings/oleObject5.bin"/><Relationship Id="rId18" Type="http://schemas.openxmlformats.org/officeDocument/2006/relationships/image" Target="../media/image12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4.bin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5.wmf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2.png"/><Relationship Id="rId4" Type="http://schemas.openxmlformats.org/officeDocument/2006/relationships/image" Target="../media/image5.wm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wmf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1.png"/><Relationship Id="rId5" Type="http://schemas.openxmlformats.org/officeDocument/2006/relationships/image" Target="../media/image5.w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11" Type="http://schemas.microsoft.com/office/2007/relationships/hdphoto" Target="../media/hdphoto1.wdp"/><Relationship Id="rId5" Type="http://schemas.openxmlformats.org/officeDocument/2006/relationships/image" Target="../media/image5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wmf"/><Relationship Id="rId11" Type="http://schemas.openxmlformats.org/officeDocument/2006/relationships/image" Target="../media/image6.wmf"/><Relationship Id="rId5" Type="http://schemas.openxmlformats.org/officeDocument/2006/relationships/oleObject" Target="../embeddings/oleObject11.bin"/><Relationship Id="rId15" Type="http://schemas.microsoft.com/office/2007/relationships/hdphoto" Target="../media/hdphoto1.wdp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5.wmf"/><Relationship Id="rId9" Type="http://schemas.openxmlformats.org/officeDocument/2006/relationships/image" Target="../media/image17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4.bin"/><Relationship Id="rId7" Type="http://schemas.openxmlformats.org/officeDocument/2006/relationships/image" Target="../media/image18.png"/><Relationship Id="rId12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vmlDrawing" Target="../drawings/vmlDrawing6.vml"/><Relationship Id="rId6" Type="http://schemas.microsoft.com/office/2007/relationships/hdphoto" Target="../media/hdphoto2.wdp"/><Relationship Id="rId11" Type="http://schemas.openxmlformats.org/officeDocument/2006/relationships/image" Target="../media/image7.wmf"/><Relationship Id="rId5" Type="http://schemas.openxmlformats.org/officeDocument/2006/relationships/image" Target="../media/image16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6.wmf"/><Relationship Id="rId9" Type="http://schemas.openxmlformats.org/officeDocument/2006/relationships/image" Target="../media/image5.wm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1EEB8145-4D8B-4F3F-8946-DD86DCD443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932" y="1292400"/>
            <a:ext cx="336686" cy="23871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71745" y="1402232"/>
            <a:ext cx="6448507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ko-KR" altLang="en-US" sz="4800" b="1" spc="-3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순환 자원을 위한</a:t>
            </a:r>
            <a:endParaRPr lang="en-US" altLang="ko-KR" sz="4800" b="1" spc="-3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>
              <a:spcBef>
                <a:spcPts val="1800"/>
              </a:spcBef>
            </a:pPr>
            <a:r>
              <a:rPr lang="ko-KR" altLang="en-US" sz="4800" b="1" spc="-3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중고 거래 쇼핑몰 제작</a:t>
            </a:r>
            <a:endParaRPr lang="en-US" altLang="ko-KR" sz="6000" b="1" spc="-3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AutoShape 3"/>
          <p:cNvSpPr>
            <a:spLocks noChangeAspect="1" noChangeArrowheads="1" noTextEdit="1"/>
          </p:cNvSpPr>
          <p:nvPr/>
        </p:nvSpPr>
        <p:spPr bwMode="auto">
          <a:xfrm>
            <a:off x="1292225" y="4116388"/>
            <a:ext cx="27940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그림 5" descr="꽃, 시계, 측정기이(가) 표시된 사진&#10;&#10;자동 생성된 설명">
            <a:extLst>
              <a:ext uri="{FF2B5EF4-FFF2-40B4-BE49-F238E27FC236}">
                <a16:creationId xmlns:a16="http://schemas.microsoft.com/office/drawing/2014/main" id="{670E15FB-A3E0-4A26-93A2-13F8CA7EE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635382"/>
            <a:ext cx="12192000" cy="26049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506D4E-EDB6-48FC-ADE0-38877F2FA503}"/>
              </a:ext>
            </a:extLst>
          </p:cNvPr>
          <p:cNvSpPr/>
          <p:nvPr/>
        </p:nvSpPr>
        <p:spPr>
          <a:xfrm>
            <a:off x="2751245" y="3677806"/>
            <a:ext cx="6689505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ko-KR" altLang="en-US" b="1" spc="-300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지구사랑 나라사랑</a:t>
            </a:r>
            <a:endParaRPr lang="en-US" altLang="ko-KR" b="1" spc="-300" dirty="0">
              <a:solidFill>
                <a:schemeClr val="bg2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spcBef>
                <a:spcPts val="1800"/>
              </a:spcBef>
            </a:pP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201605135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이여진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201605136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이수호 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201601864 </a:t>
            </a:r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임지혜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95829A-F2E1-4D66-9482-9F639CBF21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440"/>
            <a:ext cx="1224426" cy="77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0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771BB79-F475-4B65-A14A-BF5C88BB71ED}"/>
              </a:ext>
            </a:extLst>
          </p:cNvPr>
          <p:cNvGrpSpPr/>
          <p:nvPr/>
        </p:nvGrpSpPr>
        <p:grpSpPr>
          <a:xfrm>
            <a:off x="1236515" y="4730974"/>
            <a:ext cx="4642297" cy="1309205"/>
            <a:chOff x="1223870" y="2127880"/>
            <a:chExt cx="2508879" cy="1797035"/>
          </a:xfrm>
        </p:grpSpPr>
        <p:graphicFrame>
          <p:nvGraphicFramePr>
            <p:cNvPr id="55" name="개체 54">
              <a:extLst>
                <a:ext uri="{FF2B5EF4-FFF2-40B4-BE49-F238E27FC236}">
                  <a16:creationId xmlns:a16="http://schemas.microsoft.com/office/drawing/2014/main" id="{15D155C3-616F-4F5C-9C55-42942419C3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8385" y="2839590"/>
            <a:ext cx="1339850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11" r:id="rId4" imgW="31898160" imgH="50760" progId="">
                    <p:embed/>
                  </p:oleObj>
                </mc:Choice>
                <mc:Fallback>
                  <p:oleObj r:id="rId4" imgW="31898160" imgH="50760" progId="">
                    <p:embed/>
                    <p:pic>
                      <p:nvPicPr>
                        <p:cNvPr id="55" name="개체 54">
                          <a:extLst>
                            <a:ext uri="{FF2B5EF4-FFF2-40B4-BE49-F238E27FC236}">
                              <a16:creationId xmlns:a16="http://schemas.microsoft.com/office/drawing/2014/main" id="{15D155C3-616F-4F5C-9C55-42942419C3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808385" y="2839590"/>
                          <a:ext cx="1339850" cy="1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3FE8C0E-9CB4-45EE-8195-B58E9CC61FD7}"/>
                </a:ext>
              </a:extLst>
            </p:cNvPr>
            <p:cNvSpPr txBox="1"/>
            <p:nvPr/>
          </p:nvSpPr>
          <p:spPr>
            <a:xfrm>
              <a:off x="2428393" y="2524111"/>
              <a:ext cx="99836" cy="346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C364ABC-F758-442A-91A8-C7F7E43A97DF}"/>
                </a:ext>
              </a:extLst>
            </p:cNvPr>
            <p:cNvSpPr/>
            <p:nvPr/>
          </p:nvSpPr>
          <p:spPr>
            <a:xfrm>
              <a:off x="1274531" y="2392961"/>
              <a:ext cx="2407552" cy="1443521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53A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864E4D-6CB5-4CBF-8F89-C471093DC5A9}"/>
                </a:ext>
              </a:extLst>
            </p:cNvPr>
            <p:cNvSpPr txBox="1"/>
            <p:nvPr/>
          </p:nvSpPr>
          <p:spPr>
            <a:xfrm>
              <a:off x="1223870" y="2706561"/>
              <a:ext cx="2508879" cy="1218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ko-KR" altLang="en-US" sz="12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판매 중인 물품과 판매 완료된 물품 </a:t>
              </a:r>
              <a:r>
                <a:rPr lang="ko-KR" altLang="en-US" sz="1200" b="1" spc="-15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실시간 업데이트</a:t>
              </a:r>
              <a:endParaRPr lang="en-US" altLang="ko-KR" sz="1200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물품의 현재 시가를 제공 구매자가 편하게 비교할 수 있도록 정보제공</a:t>
              </a:r>
              <a:endParaRPr lang="en-US" altLang="ko-KR" sz="1200" spc="-11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9C38C2E8-5E1D-49FD-93B7-20B6BF76FA4F}"/>
                </a:ext>
              </a:extLst>
            </p:cNvPr>
            <p:cNvSpPr/>
            <p:nvPr/>
          </p:nvSpPr>
          <p:spPr>
            <a:xfrm>
              <a:off x="1952065" y="2127880"/>
              <a:ext cx="1008718" cy="397191"/>
            </a:xfrm>
            <a:prstGeom prst="roundRect">
              <a:avLst/>
            </a:prstGeom>
            <a:gradFill flip="none" rotWithShape="1">
              <a:gsLst>
                <a:gs pos="0">
                  <a:srgbClr val="53ADFF">
                    <a:tint val="66000"/>
                    <a:satMod val="160000"/>
                  </a:srgbClr>
                </a:gs>
                <a:gs pos="50000">
                  <a:srgbClr val="53ADFF">
                    <a:tint val="44500"/>
                    <a:satMod val="160000"/>
                  </a:srgbClr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전략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67D2245-42E3-47B5-96F3-9179BD304F28}"/>
              </a:ext>
            </a:extLst>
          </p:cNvPr>
          <p:cNvGrpSpPr/>
          <p:nvPr/>
        </p:nvGrpSpPr>
        <p:grpSpPr>
          <a:xfrm>
            <a:off x="2083956" y="1761474"/>
            <a:ext cx="2947394" cy="2602333"/>
            <a:chOff x="1217831" y="1680587"/>
            <a:chExt cx="2947394" cy="2602333"/>
          </a:xfrm>
        </p:grpSpPr>
        <p:pic>
          <p:nvPicPr>
            <p:cNvPr id="65" name="그림 64" descr="장치이(가) 표시된 사진&#10;&#10;자동 생성된 설명">
              <a:extLst>
                <a:ext uri="{FF2B5EF4-FFF2-40B4-BE49-F238E27FC236}">
                  <a16:creationId xmlns:a16="http://schemas.microsoft.com/office/drawing/2014/main" id="{ACDFC913-FD0C-45DD-8DCB-7BA6A20E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831" y="1680587"/>
              <a:ext cx="2947394" cy="26023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850F96-DCFD-4A05-AB80-4E737D8C177D}"/>
                </a:ext>
              </a:extLst>
            </p:cNvPr>
            <p:cNvSpPr txBox="1"/>
            <p:nvPr/>
          </p:nvSpPr>
          <p:spPr>
            <a:xfrm>
              <a:off x="1758289" y="2686542"/>
              <a:ext cx="18664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지속적인</a:t>
              </a:r>
              <a:endParaRPr lang="en-US" altLang="ko-KR" sz="1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물품 관리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E9CD26E-8F3B-4665-A693-431023CDC655}"/>
              </a:ext>
            </a:extLst>
          </p:cNvPr>
          <p:cNvGrpSpPr/>
          <p:nvPr/>
        </p:nvGrpSpPr>
        <p:grpSpPr>
          <a:xfrm>
            <a:off x="7181597" y="1755132"/>
            <a:ext cx="2947394" cy="2602333"/>
            <a:chOff x="1217831" y="1680587"/>
            <a:chExt cx="2947394" cy="2602333"/>
          </a:xfrm>
        </p:grpSpPr>
        <p:pic>
          <p:nvPicPr>
            <p:cNvPr id="63" name="그림 62" descr="장치이(가) 표시된 사진&#10;&#10;자동 생성된 설명">
              <a:extLst>
                <a:ext uri="{FF2B5EF4-FFF2-40B4-BE49-F238E27FC236}">
                  <a16:creationId xmlns:a16="http://schemas.microsoft.com/office/drawing/2014/main" id="{ED0B9C81-3365-452C-9B10-5B1656787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831" y="1680587"/>
              <a:ext cx="2947394" cy="260233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292F56-BA57-4300-B81C-B92FED35F77C}"/>
                </a:ext>
              </a:extLst>
            </p:cNvPr>
            <p:cNvSpPr txBox="1"/>
            <p:nvPr/>
          </p:nvSpPr>
          <p:spPr>
            <a:xfrm>
              <a:off x="1758290" y="2718155"/>
              <a:ext cx="18664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자원 순환</a:t>
              </a:r>
              <a:endParaRPr lang="en-US" altLang="ko-KR" sz="1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활성화</a:t>
              </a: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0ED603CB-4361-47C3-B70A-A46E01B4E4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5729" y="3735674"/>
            <a:ext cx="884008" cy="1218411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51EF219C-7CED-4382-B3FF-5B0687314775}"/>
              </a:ext>
            </a:extLst>
          </p:cNvPr>
          <p:cNvGrpSpPr/>
          <p:nvPr/>
        </p:nvGrpSpPr>
        <p:grpSpPr>
          <a:xfrm>
            <a:off x="6478206" y="4730974"/>
            <a:ext cx="4454805" cy="1257478"/>
            <a:chOff x="1274531" y="2127880"/>
            <a:chExt cx="2407552" cy="1726034"/>
          </a:xfrm>
        </p:grpSpPr>
        <p:graphicFrame>
          <p:nvGraphicFramePr>
            <p:cNvPr id="75" name="개체 74">
              <a:extLst>
                <a:ext uri="{FF2B5EF4-FFF2-40B4-BE49-F238E27FC236}">
                  <a16:creationId xmlns:a16="http://schemas.microsoft.com/office/drawing/2014/main" id="{494EAEE7-F2A0-4164-8606-84454B0DB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8385" y="2839590"/>
            <a:ext cx="1339850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612" r:id="rId4" imgW="31898160" imgH="50760" progId="">
                    <p:embed/>
                  </p:oleObj>
                </mc:Choice>
                <mc:Fallback>
                  <p:oleObj r:id="rId4" imgW="31898160" imgH="50760" progId="">
                    <p:embed/>
                    <p:pic>
                      <p:nvPicPr>
                        <p:cNvPr id="75" name="개체 74">
                          <a:extLst>
                            <a:ext uri="{FF2B5EF4-FFF2-40B4-BE49-F238E27FC236}">
                              <a16:creationId xmlns:a16="http://schemas.microsoft.com/office/drawing/2014/main" id="{494EAEE7-F2A0-4164-8606-84454B0DBE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808385" y="2839590"/>
                          <a:ext cx="1339850" cy="1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A113397-C701-4956-9CAC-83A13C9BE755}"/>
                </a:ext>
              </a:extLst>
            </p:cNvPr>
            <p:cNvSpPr txBox="1"/>
            <p:nvPr/>
          </p:nvSpPr>
          <p:spPr>
            <a:xfrm>
              <a:off x="2428393" y="2524111"/>
              <a:ext cx="99836" cy="346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A84968E-F412-48A9-B756-9BDF139FB971}"/>
                </a:ext>
              </a:extLst>
            </p:cNvPr>
            <p:cNvSpPr/>
            <p:nvPr/>
          </p:nvSpPr>
          <p:spPr>
            <a:xfrm>
              <a:off x="1274531" y="2392962"/>
              <a:ext cx="2407552" cy="146095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53A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EB8085-DC6F-4C84-90DF-267C568462EF}"/>
                </a:ext>
              </a:extLst>
            </p:cNvPr>
            <p:cNvSpPr txBox="1"/>
            <p:nvPr/>
          </p:nvSpPr>
          <p:spPr>
            <a:xfrm>
              <a:off x="1668466" y="2706561"/>
              <a:ext cx="1619683" cy="844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ko-KR" altLang="en-US" sz="12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자원의 재분배를 통해 </a:t>
              </a:r>
              <a:r>
                <a:rPr lang="ko-KR" altLang="en-US" sz="1200" b="1" spc="-15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자원 활용의 효율성 증가</a:t>
              </a:r>
              <a:endParaRPr lang="en-US" altLang="ko-KR" sz="1200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폐기물 감소에 따른 </a:t>
              </a:r>
              <a:r>
                <a:rPr lang="ko-KR" altLang="en-US" sz="1200" b="1" spc="-11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환경 보호 이바지</a:t>
              </a:r>
              <a:endParaRPr lang="en-US" altLang="ko-KR" sz="1200" b="1" spc="-11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F6CCC7D-6BED-4ADD-84A9-7C76CD056BEC}"/>
                </a:ext>
              </a:extLst>
            </p:cNvPr>
            <p:cNvSpPr/>
            <p:nvPr/>
          </p:nvSpPr>
          <p:spPr>
            <a:xfrm>
              <a:off x="1952065" y="2127880"/>
              <a:ext cx="1008718" cy="397191"/>
            </a:xfrm>
            <a:prstGeom prst="roundRect">
              <a:avLst/>
            </a:prstGeom>
            <a:gradFill flip="none" rotWithShape="1">
              <a:gsLst>
                <a:gs pos="0">
                  <a:srgbClr val="53ADFF">
                    <a:tint val="66000"/>
                    <a:satMod val="160000"/>
                  </a:srgbClr>
                </a:gs>
                <a:gs pos="50000">
                  <a:srgbClr val="53ADFF">
                    <a:tint val="44500"/>
                    <a:satMod val="160000"/>
                  </a:srgbClr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전략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802B57F7-42A2-4389-BA93-6AC95693DC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0894" y="3735674"/>
            <a:ext cx="884008" cy="121841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906ACF0-9176-4488-82B4-DB5790008A23}"/>
              </a:ext>
            </a:extLst>
          </p:cNvPr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38" name="개체 37">
            <a:extLst>
              <a:ext uri="{FF2B5EF4-FFF2-40B4-BE49-F238E27FC236}">
                <a16:creationId xmlns:a16="http://schemas.microsoft.com/office/drawing/2014/main" id="{9B515D19-02A4-4DCE-A287-743C510802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3" r:id="rId9" imgW="28964880" imgH="2615760" progId="">
                  <p:embed/>
                </p:oleObj>
              </mc:Choice>
              <mc:Fallback>
                <p:oleObj r:id="rId9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>
            <a:extLst>
              <a:ext uri="{FF2B5EF4-FFF2-40B4-BE49-F238E27FC236}">
                <a16:creationId xmlns:a16="http://schemas.microsoft.com/office/drawing/2014/main" id="{0B6447EC-931B-4932-9A9D-8C4305C4DE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4" r:id="rId11" imgW="31898160" imgH="736200" progId="">
                  <p:embed/>
                </p:oleObj>
              </mc:Choice>
              <mc:Fallback>
                <p:oleObj r:id="rId11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F28A7ACA-9053-43FA-B264-150D13941786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4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목표 및 추진 전략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BCD20F-DA63-422F-AF1E-29B0FA1E32D1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Ⅰ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2561D4-8214-4CE4-9C19-D8E0F615271B}"/>
              </a:ext>
            </a:extLst>
          </p:cNvPr>
          <p:cNvSpPr txBox="1"/>
          <p:nvPr/>
        </p:nvSpPr>
        <p:spPr>
          <a:xfrm>
            <a:off x="978025" y="1027765"/>
            <a:ext cx="1064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ko-KR" altLang="en-US" sz="36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신뢰성 있고</a:t>
            </a:r>
            <a:r>
              <a:rPr lang="en-US" altLang="ko-KR" sz="36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가치 있는 순환 자원의 중고 거래 제공</a:t>
            </a:r>
          </a:p>
        </p:txBody>
      </p: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69E5631D-B66F-49D0-BE15-B22FB8426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961138"/>
              </p:ext>
            </p:extLst>
          </p:nvPr>
        </p:nvGraphicFramePr>
        <p:xfrm>
          <a:off x="336550" y="906463"/>
          <a:ext cx="1149985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5" r:id="rId13" imgW="31898160" imgH="50760" progId="">
                  <p:embed/>
                </p:oleObj>
              </mc:Choice>
              <mc:Fallback>
                <p:oleObj r:id="rId13" imgW="31898160" imgH="50760" progId="">
                  <p:embed/>
                  <p:pic>
                    <p:nvPicPr>
                      <p:cNvPr id="29" name="개체 28">
                        <a:extLst>
                          <a:ext uri="{FF2B5EF4-FFF2-40B4-BE49-F238E27FC236}">
                            <a16:creationId xmlns:a16="http://schemas.microsoft.com/office/drawing/2014/main" id="{146314FF-6B48-4364-95CB-FA9EBA244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6550" y="906463"/>
                        <a:ext cx="1149985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E0FFF922-08C5-4970-B55A-636C8B091C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355057"/>
              </p:ext>
            </p:extLst>
          </p:nvPr>
        </p:nvGraphicFramePr>
        <p:xfrm>
          <a:off x="346072" y="1768488"/>
          <a:ext cx="1149985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6" r:id="rId14" imgW="31898160" imgH="50760" progId="">
                  <p:embed/>
                </p:oleObj>
              </mc:Choice>
              <mc:Fallback>
                <p:oleObj r:id="rId14" imgW="31898160" imgH="50760" progId="">
                  <p:embed/>
                  <p:pic>
                    <p:nvPicPr>
                      <p:cNvPr id="30" name="개체 29">
                        <a:extLst>
                          <a:ext uri="{FF2B5EF4-FFF2-40B4-BE49-F238E27FC236}">
                            <a16:creationId xmlns:a16="http://schemas.microsoft.com/office/drawing/2014/main" id="{C20BDC9D-0110-4FA1-B83B-7819764CF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072" y="1768488"/>
                        <a:ext cx="1149985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6058AF94-3E43-4949-AD02-001DE1ADB01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A64BF488-A2AE-45F1-AF64-B8CB9F10EFF4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36" name="그림 35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E30B8908-53A7-4FE7-ADA6-37FB0E64C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3A85E9-7AD7-4AD0-8BA7-D368E6B0098B}"/>
                </a:ext>
              </a:extLst>
            </p:cNvPr>
            <p:cNvSpPr txBox="1"/>
            <p:nvPr/>
          </p:nvSpPr>
          <p:spPr>
            <a:xfrm>
              <a:off x="5690586" y="64730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10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60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015669-59EC-4012-BF68-AF1EF5CFE893}"/>
              </a:ext>
            </a:extLst>
          </p:cNvPr>
          <p:cNvSpPr/>
          <p:nvPr/>
        </p:nvSpPr>
        <p:spPr>
          <a:xfrm>
            <a:off x="2721237" y="6291351"/>
            <a:ext cx="252324" cy="252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36DDB3-8FC5-471C-BEB8-39A7187FF8B9}"/>
              </a:ext>
            </a:extLst>
          </p:cNvPr>
          <p:cNvSpPr/>
          <p:nvPr/>
        </p:nvSpPr>
        <p:spPr>
          <a:xfrm>
            <a:off x="2721237" y="4858391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DFDA25-9BA9-48CE-B8BC-B416B7F94C13}"/>
              </a:ext>
            </a:extLst>
          </p:cNvPr>
          <p:cNvSpPr/>
          <p:nvPr/>
        </p:nvSpPr>
        <p:spPr>
          <a:xfrm>
            <a:off x="1482846" y="458299"/>
            <a:ext cx="1271422" cy="6085376"/>
          </a:xfrm>
          <a:prstGeom prst="rect">
            <a:avLst/>
          </a:prstGeom>
          <a:solidFill>
            <a:srgbClr val="5DB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DDFE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C047D-8273-4D98-8941-06B14E1236DA}"/>
              </a:ext>
            </a:extLst>
          </p:cNvPr>
          <p:cNvSpPr txBox="1"/>
          <p:nvPr/>
        </p:nvSpPr>
        <p:spPr>
          <a:xfrm>
            <a:off x="1482846" y="697426"/>
            <a:ext cx="127142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5A620E-C624-4747-8AD0-5224459F4FFB}"/>
              </a:ext>
            </a:extLst>
          </p:cNvPr>
          <p:cNvSpPr txBox="1"/>
          <p:nvPr/>
        </p:nvSpPr>
        <p:spPr>
          <a:xfrm>
            <a:off x="7438626" y="667805"/>
            <a:ext cx="4581739" cy="71864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소개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환경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 구성도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기능 구현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Use Case Diagram</a:t>
            </a: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 Class Diagram</a:t>
            </a:r>
          </a:p>
          <a:p>
            <a:pPr>
              <a:lnSpc>
                <a:spcPct val="250000"/>
              </a:lnSpc>
            </a:pP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52A9AA0-D65F-4479-B032-9F737C8C618C}"/>
              </a:ext>
            </a:extLst>
          </p:cNvPr>
          <p:cNvGrpSpPr/>
          <p:nvPr/>
        </p:nvGrpSpPr>
        <p:grpSpPr>
          <a:xfrm>
            <a:off x="3351322" y="1013190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31F174-60BE-4BB0-93E7-72836640AEF9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Ⅰ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0CE4F6-B167-4609-868D-1E4CF6C3DD9A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개요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226FBA0-3071-44C2-B8B4-F72AF2688B45}"/>
              </a:ext>
            </a:extLst>
          </p:cNvPr>
          <p:cNvGrpSpPr/>
          <p:nvPr/>
        </p:nvGrpSpPr>
        <p:grpSpPr>
          <a:xfrm>
            <a:off x="3336392" y="2006134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157C16-410B-4E5F-890B-D57CA280CE34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Ⅱ</a:t>
              </a:r>
              <a:endParaRPr lang="ko-KR" altLang="en-US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E02C11-F1F2-4A4D-A988-252FF3B58BF1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내용</a:t>
              </a:r>
              <a:endPara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E99CC57-26F0-42D1-BA65-704AC1FB7F92}"/>
              </a:ext>
            </a:extLst>
          </p:cNvPr>
          <p:cNvGrpSpPr/>
          <p:nvPr/>
        </p:nvGrpSpPr>
        <p:grpSpPr>
          <a:xfrm>
            <a:off x="3324324" y="2981291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5E2CDE-8100-4B7B-849B-7B72CA425E0C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Ⅲ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E60CB70-BF8C-4137-A0DD-FFE6CD756CD2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추진 계획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294F438-61D2-4A29-AC64-36F7BFAE6E9B}"/>
              </a:ext>
            </a:extLst>
          </p:cNvPr>
          <p:cNvSpPr txBox="1"/>
          <p:nvPr/>
        </p:nvSpPr>
        <p:spPr>
          <a:xfrm>
            <a:off x="3324325" y="3952604"/>
            <a:ext cx="225518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Ⅳ</a:t>
            </a:r>
            <a:endParaRPr lang="ko-KR" altLang="en-US" sz="3600" b="1" spc="-150" dirty="0">
              <a:solidFill>
                <a:srgbClr val="BFBF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63CC4D-17BD-4D26-9BD6-0D41C092107E}"/>
              </a:ext>
            </a:extLst>
          </p:cNvPr>
          <p:cNvSpPr txBox="1"/>
          <p:nvPr/>
        </p:nvSpPr>
        <p:spPr>
          <a:xfrm>
            <a:off x="3838276" y="4077239"/>
            <a:ext cx="335014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예산 소요 및 활용 계획</a:t>
            </a:r>
            <a:endParaRPr lang="en-US" altLang="ko-KR" sz="2400" b="1" spc="-150" dirty="0">
              <a:solidFill>
                <a:srgbClr val="BFBF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9C42406-D772-49BA-8A72-8D8216351A8A}"/>
              </a:ext>
            </a:extLst>
          </p:cNvPr>
          <p:cNvGrpSpPr/>
          <p:nvPr/>
        </p:nvGrpSpPr>
        <p:grpSpPr>
          <a:xfrm>
            <a:off x="3310060" y="4988521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67E82A-4EF6-4102-972B-90C22DD08B96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Ⅴ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16BA94-37B8-4A22-BEC1-47D26C0B809F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리스크 관리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297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0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1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1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B4EF51-988F-44FE-94A3-6B808999B619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8D83FF-637A-41D1-BB4A-A106EDE155D7}"/>
              </a:ext>
            </a:extLst>
          </p:cNvPr>
          <p:cNvGrpSpPr/>
          <p:nvPr/>
        </p:nvGrpSpPr>
        <p:grpSpPr>
          <a:xfrm>
            <a:off x="165463" y="722585"/>
            <a:ext cx="11842207" cy="1036358"/>
            <a:chOff x="165463" y="722585"/>
            <a:chExt cx="11842207" cy="1036358"/>
          </a:xfrm>
        </p:grpSpPr>
        <p:graphicFrame>
          <p:nvGraphicFramePr>
            <p:cNvPr id="15" name="개체 14">
              <a:extLst>
                <a:ext uri="{FF2B5EF4-FFF2-40B4-BE49-F238E27FC236}">
                  <a16:creationId xmlns:a16="http://schemas.microsoft.com/office/drawing/2014/main" id="{6F814E7D-DB45-4E89-9913-A6588D5A318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2988161"/>
                </p:ext>
              </p:extLst>
            </p:nvPr>
          </p:nvGraphicFramePr>
          <p:xfrm>
            <a:off x="165463" y="722585"/>
            <a:ext cx="11842207" cy="92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2" r:id="rId7" imgW="31898160" imgH="736200" progId="">
                    <p:embed/>
                  </p:oleObj>
                </mc:Choice>
                <mc:Fallback>
                  <p:oleObj r:id="rId7" imgW="31898160" imgH="736200" progId="">
                    <p:embed/>
                    <p:pic>
                      <p:nvPicPr>
                        <p:cNvPr id="11" name="개체 10">
                          <a:extLst>
                            <a:ext uri="{FF2B5EF4-FFF2-40B4-BE49-F238E27FC236}">
                              <a16:creationId xmlns:a16="http://schemas.microsoft.com/office/drawing/2014/main" id="{C46AFA59-6524-4A60-A553-2DB86D3C1F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5463" y="722585"/>
                          <a:ext cx="11842207" cy="928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개체 15">
              <a:extLst>
                <a:ext uri="{FF2B5EF4-FFF2-40B4-BE49-F238E27FC236}">
                  <a16:creationId xmlns:a16="http://schemas.microsoft.com/office/drawing/2014/main" id="{B0644E8B-98F4-4FA9-83BF-F22A1210940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2919045"/>
                </p:ext>
              </p:extLst>
            </p:nvPr>
          </p:nvGraphicFramePr>
          <p:xfrm>
            <a:off x="165463" y="722585"/>
            <a:ext cx="11842207" cy="92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3" r:id="rId8" imgW="31898160" imgH="736200" progId="">
                    <p:embed/>
                  </p:oleObj>
                </mc:Choice>
                <mc:Fallback>
                  <p:oleObj r:id="rId8" imgW="31898160" imgH="736200" progId="">
                    <p:embed/>
                    <p:pic>
                      <p:nvPicPr>
                        <p:cNvPr id="43" name="개체 42">
                          <a:extLst>
                            <a:ext uri="{FF2B5EF4-FFF2-40B4-BE49-F238E27FC236}">
                              <a16:creationId xmlns:a16="http://schemas.microsoft.com/office/drawing/2014/main" id="{288D7316-5785-4BD0-99FF-BD0A85CE16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65463" y="722585"/>
                          <a:ext cx="11842207" cy="9286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개체 16">
              <a:extLst>
                <a:ext uri="{FF2B5EF4-FFF2-40B4-BE49-F238E27FC236}">
                  <a16:creationId xmlns:a16="http://schemas.microsoft.com/office/drawing/2014/main" id="{C7D9A440-55D3-414A-97E2-1CFDC8E4E0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87146956"/>
                </p:ext>
              </p:extLst>
            </p:nvPr>
          </p:nvGraphicFramePr>
          <p:xfrm>
            <a:off x="336098" y="906563"/>
            <a:ext cx="11500936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4" r:id="rId9" imgW="31898160" imgH="50760" progId="">
                    <p:embed/>
                  </p:oleObj>
                </mc:Choice>
                <mc:Fallback>
                  <p:oleObj r:id="rId9" imgW="31898160" imgH="50760" progId="">
                    <p:embed/>
                    <p:pic>
                      <p:nvPicPr>
                        <p:cNvPr id="80" name="개체 79">
                          <a:extLst>
                            <a:ext uri="{FF2B5EF4-FFF2-40B4-BE49-F238E27FC236}">
                              <a16:creationId xmlns:a16="http://schemas.microsoft.com/office/drawing/2014/main" id="{7353E7F8-8D6E-429A-8E1D-6C0E9DDBBE3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6098" y="906563"/>
                          <a:ext cx="11500936" cy="1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개체 17">
              <a:extLst>
                <a:ext uri="{FF2B5EF4-FFF2-40B4-BE49-F238E27FC236}">
                  <a16:creationId xmlns:a16="http://schemas.microsoft.com/office/drawing/2014/main" id="{B73FDE0D-7205-4BD3-A536-3E1DAA940E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2383230"/>
                </p:ext>
              </p:extLst>
            </p:nvPr>
          </p:nvGraphicFramePr>
          <p:xfrm>
            <a:off x="486777" y="1746243"/>
            <a:ext cx="11500936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5" r:id="rId11" imgW="31898160" imgH="50760" progId="">
                    <p:embed/>
                  </p:oleObj>
                </mc:Choice>
                <mc:Fallback>
                  <p:oleObj r:id="rId11" imgW="31898160" imgH="50760" progId="">
                    <p:embed/>
                    <p:pic>
                      <p:nvPicPr>
                        <p:cNvPr id="81" name="개체 80">
                          <a:extLst>
                            <a:ext uri="{FF2B5EF4-FFF2-40B4-BE49-F238E27FC236}">
                              <a16:creationId xmlns:a16="http://schemas.microsoft.com/office/drawing/2014/main" id="{C97EED1A-ADF5-49EE-9B35-C1B6B7A7878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86777" y="1746243"/>
                          <a:ext cx="11500936" cy="1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BFE6A8F-8E8F-4F05-A39C-743189705C33}"/>
              </a:ext>
            </a:extLst>
          </p:cNvPr>
          <p:cNvSpPr txBox="1"/>
          <p:nvPr/>
        </p:nvSpPr>
        <p:spPr>
          <a:xfrm>
            <a:off x="978025" y="1039507"/>
            <a:ext cx="10641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ko-KR" altLang="en-US" sz="32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폐업</a:t>
            </a:r>
            <a:r>
              <a:rPr lang="en-US" altLang="ko-KR" sz="32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32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개업 사업자와 일반 사용자를 위한 중고거래 쇼핑몰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FD108B-CFC1-4FEB-80DE-D26B7E1217F9}"/>
              </a:ext>
            </a:extLst>
          </p:cNvPr>
          <p:cNvGrpSpPr/>
          <p:nvPr/>
        </p:nvGrpSpPr>
        <p:grpSpPr>
          <a:xfrm>
            <a:off x="872944" y="2107210"/>
            <a:ext cx="4880709" cy="4056861"/>
            <a:chOff x="1150213" y="2159591"/>
            <a:chExt cx="4880709" cy="405686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2ED77D0-7BF7-45E3-8671-9F776BD23081}"/>
                </a:ext>
              </a:extLst>
            </p:cNvPr>
            <p:cNvSpPr/>
            <p:nvPr/>
          </p:nvSpPr>
          <p:spPr>
            <a:xfrm>
              <a:off x="2459841" y="2159591"/>
              <a:ext cx="2370057" cy="462262"/>
            </a:xfrm>
            <a:prstGeom prst="roundRect">
              <a:avLst/>
            </a:prstGeom>
            <a:gradFill flip="none" rotWithShape="1">
              <a:gsLst>
                <a:gs pos="0">
                  <a:srgbClr val="53ADFF">
                    <a:tint val="66000"/>
                    <a:satMod val="160000"/>
                  </a:srgbClr>
                </a:gs>
                <a:gs pos="50000">
                  <a:srgbClr val="53ADFF">
                    <a:tint val="44500"/>
                    <a:satMod val="160000"/>
                  </a:srgbClr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프로젝트 특징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E9F1A2A-9F21-408E-BB54-1B092EA39C18}"/>
                </a:ext>
              </a:extLst>
            </p:cNvPr>
            <p:cNvGrpSpPr/>
            <p:nvPr/>
          </p:nvGrpSpPr>
          <p:grpSpPr>
            <a:xfrm>
              <a:off x="1150213" y="2904330"/>
              <a:ext cx="4835825" cy="1019389"/>
              <a:chOff x="638208" y="3184396"/>
              <a:chExt cx="4835825" cy="1019389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BCAA50C-78AC-49C6-87BE-77570ABBEB3A}"/>
                  </a:ext>
                </a:extLst>
              </p:cNvPr>
              <p:cNvSpPr/>
              <p:nvPr/>
            </p:nvSpPr>
            <p:spPr>
              <a:xfrm>
                <a:off x="1319430" y="3265624"/>
                <a:ext cx="4136473" cy="82154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innerShdw blurRad="114300">
                  <a:prstClr val="black">
                    <a:alpha val="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3486F76-16D4-4164-927D-E8F6EFC62F6F}"/>
                  </a:ext>
                </a:extLst>
              </p:cNvPr>
              <p:cNvSpPr/>
              <p:nvPr/>
            </p:nvSpPr>
            <p:spPr>
              <a:xfrm>
                <a:off x="643156" y="3184396"/>
                <a:ext cx="1019389" cy="101938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spc="-15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21B497-51D4-4223-995A-DF47E4948C6C}"/>
                  </a:ext>
                </a:extLst>
              </p:cNvPr>
              <p:cNvSpPr txBox="1"/>
              <p:nvPr/>
            </p:nvSpPr>
            <p:spPr>
              <a:xfrm>
                <a:off x="638208" y="3460134"/>
                <a:ext cx="10193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기존 시장의</a:t>
                </a:r>
                <a:endPara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1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단점 보완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3D98DF-375E-4743-B871-7202307E16DE}"/>
                  </a:ext>
                </a:extLst>
              </p:cNvPr>
              <p:cNvSpPr txBox="1"/>
              <p:nvPr/>
            </p:nvSpPr>
            <p:spPr>
              <a:xfrm>
                <a:off x="1634520" y="3480976"/>
                <a:ext cx="38395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〮 인터넷 사기를 방지하기 위한 계좌 중계와 계약서 작성</a:t>
                </a:r>
                <a:endParaRPr lang="en-US" altLang="ko-KR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〮 구매자에게 충분한 물품 정보 제공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4C457B0-4C66-4315-B67F-E966BF3382C3}"/>
                </a:ext>
              </a:extLst>
            </p:cNvPr>
            <p:cNvGrpSpPr/>
            <p:nvPr/>
          </p:nvGrpSpPr>
          <p:grpSpPr>
            <a:xfrm>
              <a:off x="1150213" y="4051881"/>
              <a:ext cx="4880709" cy="1019389"/>
              <a:chOff x="638208" y="3184396"/>
              <a:chExt cx="4880709" cy="1019389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8C2BE91C-28BF-4AA0-B848-4B5584424B2E}"/>
                  </a:ext>
                </a:extLst>
              </p:cNvPr>
              <p:cNvSpPr/>
              <p:nvPr/>
            </p:nvSpPr>
            <p:spPr>
              <a:xfrm>
                <a:off x="1319430" y="3265624"/>
                <a:ext cx="4136473" cy="82154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innerShdw blurRad="114300">
                  <a:prstClr val="black">
                    <a:alpha val="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863410E8-B8F4-41DA-8215-0EA2338CD66F}"/>
                  </a:ext>
                </a:extLst>
              </p:cNvPr>
              <p:cNvSpPr/>
              <p:nvPr/>
            </p:nvSpPr>
            <p:spPr>
              <a:xfrm>
                <a:off x="643156" y="3184396"/>
                <a:ext cx="1019389" cy="101938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spc="-15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2597B8B-208F-4908-9460-57919EDEE5CA}"/>
                  </a:ext>
                </a:extLst>
              </p:cNvPr>
              <p:cNvSpPr txBox="1"/>
              <p:nvPr/>
            </p:nvSpPr>
            <p:spPr>
              <a:xfrm>
                <a:off x="638208" y="3460134"/>
                <a:ext cx="10193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실시간</a:t>
                </a:r>
                <a:endPara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1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정보 </a:t>
                </a:r>
                <a:r>
                  <a:rPr lang="ko-KR" altLang="en-US" sz="1400" b="1" spc="-1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업뎃</a:t>
                </a:r>
                <a:endPara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553ECA-C1F5-4AD9-9E90-4EE0461D2421}"/>
                  </a:ext>
                </a:extLst>
              </p:cNvPr>
              <p:cNvSpPr txBox="1"/>
              <p:nvPr/>
            </p:nvSpPr>
            <p:spPr>
              <a:xfrm>
                <a:off x="1634520" y="3480976"/>
                <a:ext cx="38843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〮 현 시장 판매자가 직접 판매 물품을 등록하여 글을 관리</a:t>
                </a:r>
                <a:endParaRPr lang="en-US" altLang="ko-KR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 </a:t>
                </a:r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-&gt; </a:t>
                </a:r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운영자가 판매 물품 등록 </a:t>
                </a:r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/ </a:t>
                </a:r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확실한 판매 여부 제공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5251019-41A3-40DC-A8D8-F6B1BA80DE5C}"/>
                </a:ext>
              </a:extLst>
            </p:cNvPr>
            <p:cNvGrpSpPr/>
            <p:nvPr/>
          </p:nvGrpSpPr>
          <p:grpSpPr>
            <a:xfrm>
              <a:off x="1150213" y="5197063"/>
              <a:ext cx="4875900" cy="1019389"/>
              <a:chOff x="638208" y="3184396"/>
              <a:chExt cx="4875900" cy="1019389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654C4A6C-D1C6-465B-A4D6-702A78706C87}"/>
                  </a:ext>
                </a:extLst>
              </p:cNvPr>
              <p:cNvSpPr/>
              <p:nvPr/>
            </p:nvSpPr>
            <p:spPr>
              <a:xfrm>
                <a:off x="1319430" y="3265624"/>
                <a:ext cx="4136473" cy="82154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>
                <a:innerShdw blurRad="114300">
                  <a:prstClr val="black">
                    <a:alpha val="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0633490-D354-4416-9AEB-DB0C8F64246F}"/>
                  </a:ext>
                </a:extLst>
              </p:cNvPr>
              <p:cNvSpPr/>
              <p:nvPr/>
            </p:nvSpPr>
            <p:spPr>
              <a:xfrm>
                <a:off x="643156" y="3184396"/>
                <a:ext cx="1019389" cy="1019389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spc="-15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87A6698-567C-494F-A29F-E243B826F836}"/>
                  </a:ext>
                </a:extLst>
              </p:cNvPr>
              <p:cNvSpPr txBox="1"/>
              <p:nvPr/>
            </p:nvSpPr>
            <p:spPr>
              <a:xfrm>
                <a:off x="638208" y="3460134"/>
                <a:ext cx="10193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사업자와</a:t>
                </a:r>
                <a:endPara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  <a:p>
                <a:pPr algn="ctr"/>
                <a:r>
                  <a:rPr lang="ko-KR" altLang="en-US" sz="1400" b="1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일반 사용자</a:t>
                </a:r>
                <a:endPara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11EBBB-4E46-4C67-9675-F9176FC08EE6}"/>
                  </a:ext>
                </a:extLst>
              </p:cNvPr>
              <p:cNvSpPr txBox="1"/>
              <p:nvPr/>
            </p:nvSpPr>
            <p:spPr>
              <a:xfrm>
                <a:off x="1634520" y="3480976"/>
                <a:ext cx="3879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〮 폐업</a:t>
                </a:r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/</a:t>
                </a:r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개업 패키지 물품과 대량</a:t>
                </a:r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(10</a:t>
                </a:r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개 이상</a:t>
                </a:r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)</a:t>
                </a:r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의 물품을</a:t>
                </a:r>
                <a:endParaRPr lang="en-US" altLang="ko-KR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 </a:t>
                </a:r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취급하되</a:t>
                </a:r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, </a:t>
                </a:r>
                <a:r>
                  <a:rPr lang="ko-KR" altLang="en-US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일반 사용자들도 저렴한 대량 물품 구매 가능</a:t>
                </a:r>
              </a:p>
            </p:txBody>
          </p:sp>
        </p:grp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A6C979A-2B36-4A33-8025-3BDBD3DC4475}"/>
              </a:ext>
            </a:extLst>
          </p:cNvPr>
          <p:cNvCxnSpPr/>
          <p:nvPr/>
        </p:nvCxnSpPr>
        <p:spPr>
          <a:xfrm>
            <a:off x="6086566" y="2141119"/>
            <a:ext cx="0" cy="393916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aphicFrame>
        <p:nvGraphicFramePr>
          <p:cNvPr id="41" name="표 4">
            <a:extLst>
              <a:ext uri="{FF2B5EF4-FFF2-40B4-BE49-F238E27FC236}">
                <a16:creationId xmlns:a16="http://schemas.microsoft.com/office/drawing/2014/main" id="{B5A3C60B-46CA-4D9C-88D3-EC3C88476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53933"/>
              </p:ext>
            </p:extLst>
          </p:nvPr>
        </p:nvGraphicFramePr>
        <p:xfrm>
          <a:off x="6299017" y="3243101"/>
          <a:ext cx="5718071" cy="1889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38211">
                  <a:extLst>
                    <a:ext uri="{9D8B030D-6E8A-4147-A177-3AD203B41FA5}">
                      <a16:colId xmlns:a16="http://schemas.microsoft.com/office/drawing/2014/main" val="2779380400"/>
                    </a:ext>
                  </a:extLst>
                </a:gridCol>
                <a:gridCol w="1049017">
                  <a:extLst>
                    <a:ext uri="{9D8B030D-6E8A-4147-A177-3AD203B41FA5}">
                      <a16:colId xmlns:a16="http://schemas.microsoft.com/office/drawing/2014/main" val="2329238118"/>
                    </a:ext>
                  </a:extLst>
                </a:gridCol>
                <a:gridCol w="1427767">
                  <a:extLst>
                    <a:ext uri="{9D8B030D-6E8A-4147-A177-3AD203B41FA5}">
                      <a16:colId xmlns:a16="http://schemas.microsoft.com/office/drawing/2014/main" val="2711976182"/>
                    </a:ext>
                  </a:extLst>
                </a:gridCol>
                <a:gridCol w="905522">
                  <a:extLst>
                    <a:ext uri="{9D8B030D-6E8A-4147-A177-3AD203B41FA5}">
                      <a16:colId xmlns:a16="http://schemas.microsoft.com/office/drawing/2014/main" val="1148126597"/>
                    </a:ext>
                  </a:extLst>
                </a:gridCol>
                <a:gridCol w="1097554">
                  <a:extLst>
                    <a:ext uri="{9D8B030D-6E8A-4147-A177-3AD203B41FA5}">
                      <a16:colId xmlns:a16="http://schemas.microsoft.com/office/drawing/2014/main" val="2808198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중고나라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순환자원정보센터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당근마켓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11227375"/>
                  </a:ext>
                </a:extLst>
              </a:tr>
              <a:tr h="275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타겟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</a:t>
                      </a: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05924697"/>
                  </a:ext>
                </a:extLst>
              </a:tr>
              <a:tr h="2750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중개역할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△</a:t>
                      </a:r>
                      <a:endParaRPr lang="en-US" altLang="ko-KR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</a:t>
                      </a:r>
                      <a:endParaRPr lang="ko-KR" altLang="en-US" sz="14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54131030"/>
                  </a:ext>
                </a:extLst>
              </a:tr>
              <a:tr h="212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장바구니 기능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</a:t>
                      </a:r>
                      <a:endParaRPr lang="ko-KR" altLang="en-US" sz="14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99063287"/>
                  </a:ext>
                </a:extLst>
              </a:tr>
              <a:tr h="3842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실시간 판매 현황 제공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△</a:t>
                      </a:r>
                      <a:endParaRPr lang="en-US" altLang="ko-KR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4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</a:t>
                      </a:r>
                      <a:endParaRPr lang="ko-KR" altLang="en-US" sz="1400" dirty="0">
                        <a:solidFill>
                          <a:srgbClr val="C0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17878813"/>
                  </a:ext>
                </a:extLst>
              </a:tr>
            </a:tbl>
          </a:graphicData>
        </a:graphic>
      </p:graphicFrame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C950187-F6B2-45CC-B797-0B23F0CA6F6E}"/>
              </a:ext>
            </a:extLst>
          </p:cNvPr>
          <p:cNvSpPr/>
          <p:nvPr/>
        </p:nvSpPr>
        <p:spPr>
          <a:xfrm>
            <a:off x="7952325" y="2102426"/>
            <a:ext cx="2370057" cy="462262"/>
          </a:xfrm>
          <a:prstGeom prst="roundRect">
            <a:avLst/>
          </a:prstGeom>
          <a:gradFill flip="none" rotWithShape="1">
            <a:gsLst>
              <a:gs pos="0">
                <a:srgbClr val="53ADFF">
                  <a:tint val="66000"/>
                  <a:satMod val="160000"/>
                </a:srgbClr>
              </a:gs>
              <a:gs pos="50000">
                <a:srgbClr val="53ADFF">
                  <a:tint val="44500"/>
                  <a:satMod val="160000"/>
                </a:srgbClr>
              </a:gs>
              <a:gs pos="100000">
                <a:srgbClr val="53ADFF">
                  <a:tint val="23500"/>
                  <a:satMod val="160000"/>
                </a:srgbClr>
              </a:gs>
            </a:gsLst>
            <a:lin ang="2700000" scaled="1"/>
            <a:tileRect/>
          </a:gradFill>
          <a:ln w="952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pc="-15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 분석표</a:t>
            </a:r>
          </a:p>
        </p:txBody>
      </p: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EB4731E8-6648-4B21-9E2D-D8B0EE39C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985729"/>
              </p:ext>
            </p:extLst>
          </p:nvPr>
        </p:nvGraphicFramePr>
        <p:xfrm>
          <a:off x="315913" y="1752600"/>
          <a:ext cx="1149985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" r:id="rId12" imgW="31898160" imgH="50760" progId="">
                  <p:embed/>
                </p:oleObj>
              </mc:Choice>
              <mc:Fallback>
                <p:oleObj r:id="rId12" imgW="31898160" imgH="50760" progId="">
                  <p:embed/>
                  <p:pic>
                    <p:nvPicPr>
                      <p:cNvPr id="34" name="개체 33">
                        <a:extLst>
                          <a:ext uri="{FF2B5EF4-FFF2-40B4-BE49-F238E27FC236}">
                            <a16:creationId xmlns:a16="http://schemas.microsoft.com/office/drawing/2014/main" id="{B7AEB8B5-0E85-429B-BF60-69AFF51FFF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5913" y="1752600"/>
                        <a:ext cx="1149985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DB66B2A4-08D3-41CC-9155-2A33098B7C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96550BE3-4DCC-4DD4-B810-ED364C2D7F09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50" name="그림 49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68265941-0E8C-4F44-BE31-6E64FBE74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7B2ADF-F23C-4DC8-82F1-46AADB8B0ACD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13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0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1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1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B4EF51-988F-44FE-94A3-6B808999B619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BB4BD4D-E9F1-43FD-828B-4BA35A94D891}"/>
              </a:ext>
            </a:extLst>
          </p:cNvPr>
          <p:cNvGrpSpPr/>
          <p:nvPr/>
        </p:nvGrpSpPr>
        <p:grpSpPr>
          <a:xfrm>
            <a:off x="6373181" y="1543139"/>
            <a:ext cx="4781970" cy="4637041"/>
            <a:chOff x="6300430" y="1391568"/>
            <a:chExt cx="4781970" cy="491248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23ABFD1-DCC2-4A10-9C7C-76FE2283CED8}"/>
                </a:ext>
              </a:extLst>
            </p:cNvPr>
            <p:cNvSpPr/>
            <p:nvPr/>
          </p:nvSpPr>
          <p:spPr>
            <a:xfrm>
              <a:off x="6300430" y="1729060"/>
              <a:ext cx="4781970" cy="457499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7D6E72EB-8E6B-4CD6-BD3B-081B1AC8A885}"/>
                </a:ext>
              </a:extLst>
            </p:cNvPr>
            <p:cNvSpPr/>
            <p:nvPr/>
          </p:nvSpPr>
          <p:spPr>
            <a:xfrm>
              <a:off x="6918808" y="1391568"/>
              <a:ext cx="3550655" cy="397192"/>
            </a:xfrm>
            <a:prstGeom prst="roundRect">
              <a:avLst/>
            </a:prstGeom>
            <a:gradFill flip="none" rotWithShape="1">
              <a:gsLst>
                <a:gs pos="0">
                  <a:srgbClr val="D5EBFF"/>
                </a:gs>
                <a:gs pos="50000">
                  <a:srgbClr val="EBF5FF"/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쇼핑몰을 위한 로고 제작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9A90E7B-B096-4657-8C98-4AC57FB98EFD}"/>
                </a:ext>
              </a:extLst>
            </p:cNvPr>
            <p:cNvSpPr/>
            <p:nvPr/>
          </p:nvSpPr>
          <p:spPr>
            <a:xfrm>
              <a:off x="6447617" y="1913877"/>
              <a:ext cx="4480840" cy="9455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다람쥐와 어울리는 주황색 마크를 메인 로고로 사용하되</a:t>
              </a:r>
              <a:endParaRPr lang="en-US" altLang="ko-KR" sz="1200" spc="-11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쇼핑몰의 분위기</a:t>
              </a:r>
              <a:r>
                <a:rPr lang="en-US" altLang="ko-KR" sz="1200" b="1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(</a:t>
              </a:r>
              <a:r>
                <a:rPr lang="ko-KR" altLang="en-US" sz="1200" b="1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전체 색상</a:t>
              </a:r>
              <a:r>
                <a:rPr lang="en-US" altLang="ko-KR" sz="1200" b="1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</a:t>
              </a:r>
              <a:r>
                <a:rPr lang="ko-KR" altLang="en-US" sz="1200" b="1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가 달라질 때마다 </a:t>
              </a:r>
              <a:r>
                <a:rPr lang="ko-KR" altLang="en-US" sz="1200" b="1" spc="-11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색상을 변경</a:t>
              </a:r>
              <a:endParaRPr lang="en-US" altLang="ko-KR" sz="1200" b="1" spc="-110" dirty="0">
                <a:solidFill>
                  <a:srgbClr val="3B8A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하람이를 배치하여 하람이라는 의미가 하늘다람쥐라는 것을 표현</a:t>
              </a:r>
              <a:endParaRPr lang="en-US" altLang="ko-KR" sz="1200" b="1" spc="-15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20" name="그림 19" descr="장난감, 표지판이(가) 표시된 사진&#10;&#10;자동 생성된 설명">
            <a:extLst>
              <a:ext uri="{FF2B5EF4-FFF2-40B4-BE49-F238E27FC236}">
                <a16:creationId xmlns:a16="http://schemas.microsoft.com/office/drawing/2014/main" id="{FC34DA64-2EF3-4610-A0DE-7C0E157DF9C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05" y="2928650"/>
            <a:ext cx="2910523" cy="2706821"/>
          </a:xfrm>
          <a:prstGeom prst="rect">
            <a:avLst/>
          </a:prstGeom>
        </p:spPr>
      </p:pic>
      <p:pic>
        <p:nvPicPr>
          <p:cNvPr id="23" name="그림 22" descr="장난감, 표지판, 음식이(가) 표시된 사진&#10;&#10;자동 생성된 설명">
            <a:extLst>
              <a:ext uri="{FF2B5EF4-FFF2-40B4-BE49-F238E27FC236}">
                <a16:creationId xmlns:a16="http://schemas.microsoft.com/office/drawing/2014/main" id="{793F8C30-5BD2-496D-85DE-85DF289B06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000" y="2928650"/>
            <a:ext cx="1496848" cy="149684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CD9A0F86-6B15-4AE1-A856-E2A09902EB16}"/>
              </a:ext>
            </a:extLst>
          </p:cNvPr>
          <p:cNvGrpSpPr/>
          <p:nvPr/>
        </p:nvGrpSpPr>
        <p:grpSpPr>
          <a:xfrm>
            <a:off x="1026390" y="1543139"/>
            <a:ext cx="4781970" cy="4848600"/>
            <a:chOff x="934583" y="1568189"/>
            <a:chExt cx="4781970" cy="4848600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CA5B317D-92D7-4CF3-9BE1-EA4689F6DFA4}"/>
                </a:ext>
              </a:extLst>
            </p:cNvPr>
            <p:cNvGrpSpPr/>
            <p:nvPr/>
          </p:nvGrpSpPr>
          <p:grpSpPr>
            <a:xfrm>
              <a:off x="934583" y="1568189"/>
              <a:ext cx="4781970" cy="4637041"/>
              <a:chOff x="6300430" y="1391568"/>
              <a:chExt cx="4781970" cy="4912484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628C57ED-A767-4937-BB5B-C9E281FCDDF6}"/>
                  </a:ext>
                </a:extLst>
              </p:cNvPr>
              <p:cNvSpPr/>
              <p:nvPr/>
            </p:nvSpPr>
            <p:spPr>
              <a:xfrm>
                <a:off x="6300430" y="1729060"/>
                <a:ext cx="4781970" cy="4574992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C069925F-1AD9-40B8-B470-4D86CD61B8FE}"/>
                  </a:ext>
                </a:extLst>
              </p:cNvPr>
              <p:cNvSpPr/>
              <p:nvPr/>
            </p:nvSpPr>
            <p:spPr>
              <a:xfrm>
                <a:off x="6918808" y="1391568"/>
                <a:ext cx="3550655" cy="397192"/>
              </a:xfrm>
              <a:prstGeom prst="roundRect">
                <a:avLst/>
              </a:prstGeom>
              <a:gradFill flip="none" rotWithShape="1">
                <a:gsLst>
                  <a:gs pos="0">
                    <a:srgbClr val="D5EBFF"/>
                  </a:gs>
                  <a:gs pos="50000">
                    <a:srgbClr val="EBF5FF"/>
                  </a:gs>
                  <a:gs pos="100000">
                    <a:srgbClr val="53AD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rgbClr val="9696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대표 캐릭터</a:t>
                </a:r>
                <a:r>
                  <a:rPr lang="en-US" altLang="ko-KR" sz="1600" spc="-15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 </a:t>
                </a:r>
                <a:r>
                  <a:rPr lang="ko-KR" altLang="en-US" sz="1600" spc="-15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하람이</a:t>
                </a: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BD9F02F6-E618-4E2B-AAD4-418C55F44A7A}"/>
                  </a:ext>
                </a:extLst>
              </p:cNvPr>
              <p:cNvSpPr/>
              <p:nvPr/>
            </p:nvSpPr>
            <p:spPr>
              <a:xfrm>
                <a:off x="6447617" y="1913877"/>
                <a:ext cx="4480840" cy="6510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폐기물 증가로 인해 멸종위기에 처한 </a:t>
                </a:r>
                <a:r>
                  <a:rPr lang="ko-KR" altLang="en-US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하늘다람쥐를 대표 캐릭터 선정</a:t>
                </a:r>
                <a:endParaRPr lang="en-US" altLang="ko-KR" sz="1200" b="1" spc="-11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페이지 곳곳 안내 역할을 할 예정 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– 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사용자들에게 호감 사도록 제작</a:t>
                </a:r>
                <a:endParaRPr lang="en-US" altLang="ko-KR" sz="1200" b="1" spc="-150" dirty="0">
                  <a:solidFill>
                    <a:schemeClr val="accent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pic>
          <p:nvPicPr>
            <p:cNvPr id="41" name="그림 40" descr="그리기이(가) 표시된 사진&#10;&#10;자동 생성된 설명">
              <a:extLst>
                <a:ext uri="{FF2B5EF4-FFF2-40B4-BE49-F238E27FC236}">
                  <a16:creationId xmlns:a16="http://schemas.microsoft.com/office/drawing/2014/main" id="{C82E0BBD-F201-4AB3-ABC8-2214DC4A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828" y="2476639"/>
              <a:ext cx="3940150" cy="3940150"/>
            </a:xfrm>
            <a:prstGeom prst="rect">
              <a:avLst/>
            </a:prstGeom>
          </p:spPr>
        </p:pic>
      </p:grpSp>
      <p:pic>
        <p:nvPicPr>
          <p:cNvPr id="26" name="그림 25" descr="장난감이(가) 표시된 사진&#10;&#10;자동 생성된 설명">
            <a:extLst>
              <a:ext uri="{FF2B5EF4-FFF2-40B4-BE49-F238E27FC236}">
                <a16:creationId xmlns:a16="http://schemas.microsoft.com/office/drawing/2014/main" id="{A7929C32-2F59-4D23-90BB-00DABF9647A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000" y="4420900"/>
            <a:ext cx="1613230" cy="16156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4C3ACD1-0DB6-40D5-92C6-F15E5887E2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E36900D-C3DF-4698-8955-9E4B72AF11DA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7" name="그림 26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E226DAEE-FD00-43FF-94DE-46713C55D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54A920-0BFF-4B63-9DD4-5A1CD0C19F7E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50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4" r:id="rId4" imgW="28964880" imgH="2615760" progId="">
                  <p:embed/>
                </p:oleObj>
              </mc:Choice>
              <mc:Fallback>
                <p:oleObj r:id="rId4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15" r:id="rId6" imgW="31898160" imgH="736200" progId="">
                  <p:embed/>
                </p:oleObj>
              </mc:Choice>
              <mc:Fallback>
                <p:oleObj r:id="rId6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2.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개발 환경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graphicFrame>
        <p:nvGraphicFramePr>
          <p:cNvPr id="39" name="표 6">
            <a:extLst>
              <a:ext uri="{FF2B5EF4-FFF2-40B4-BE49-F238E27FC236}">
                <a16:creationId xmlns:a16="http://schemas.microsoft.com/office/drawing/2014/main" id="{5C50AEDE-BF04-4DEB-B6F2-25E2A44EB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922317"/>
              </p:ext>
            </p:extLst>
          </p:nvPr>
        </p:nvGraphicFramePr>
        <p:xfrm>
          <a:off x="1616354" y="2135386"/>
          <a:ext cx="9302268" cy="282939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91854">
                  <a:extLst>
                    <a:ext uri="{9D8B030D-6E8A-4147-A177-3AD203B41FA5}">
                      <a16:colId xmlns:a16="http://schemas.microsoft.com/office/drawing/2014/main" val="3835844492"/>
                    </a:ext>
                  </a:extLst>
                </a:gridCol>
                <a:gridCol w="4262293">
                  <a:extLst>
                    <a:ext uri="{9D8B030D-6E8A-4147-A177-3AD203B41FA5}">
                      <a16:colId xmlns:a16="http://schemas.microsoft.com/office/drawing/2014/main" val="2061343515"/>
                    </a:ext>
                  </a:extLst>
                </a:gridCol>
                <a:gridCol w="3248121">
                  <a:extLst>
                    <a:ext uri="{9D8B030D-6E8A-4147-A177-3AD203B41FA5}">
                      <a16:colId xmlns:a16="http://schemas.microsoft.com/office/drawing/2014/main" val="971532734"/>
                    </a:ext>
                  </a:extLst>
                </a:gridCol>
              </a:tblGrid>
              <a:tr h="4109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9922426"/>
                  </a:ext>
                </a:extLst>
              </a:tr>
              <a:tr h="270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운영체제 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Window10, Linux </a:t>
                      </a:r>
                      <a:r>
                        <a:rPr lang="en-US" altLang="ko-KR" sz="16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Redhat</a:t>
                      </a: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4.8.5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개인 </a:t>
                      </a: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pc</a:t>
                      </a:r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내장 </a:t>
                      </a: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OS, </a:t>
                      </a:r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서버</a:t>
                      </a: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(DB) OS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42396836"/>
                  </a:ext>
                </a:extLst>
              </a:tr>
              <a:tr h="3005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개발언어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HTML/CSS, SQL, JAVA Script, PHP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36569924"/>
                  </a:ext>
                </a:extLst>
              </a:tr>
              <a:tr h="36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서버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Apache Web Server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호스팅 및 </a:t>
                      </a: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DB </a:t>
                      </a:r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연동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8492787"/>
                  </a:ext>
                </a:extLst>
              </a:tr>
              <a:tr h="36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데이터베이스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Maria DB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물품 관리 및 회원 등록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033220"/>
                  </a:ext>
                </a:extLst>
              </a:tr>
              <a:tr h="367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개발도구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Visual Studio code, </a:t>
                      </a:r>
                      <a:r>
                        <a:rPr lang="en-US" altLang="ko-KR" sz="16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NotePad</a:t>
                      </a: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++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Web </a:t>
                      </a:r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및 </a:t>
                      </a: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PHP </a:t>
                      </a:r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02065601"/>
                  </a:ext>
                </a:extLst>
              </a:tr>
              <a:tr h="643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협업도구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Photoshop CC, WordPress 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Adobe illustrator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UI/UX </a:t>
                      </a:r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제작</a:t>
                      </a:r>
                      <a:endParaRPr lang="en-US" altLang="ko-KR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쇼핑몰 제작 보조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84066031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28B88012-CB0B-4359-A3D7-6820BC00AF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C9FBC92-20D3-448B-98AA-89A5548AAA8C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17" name="그림 16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43F2C67C-0042-46CD-9D92-B2744FD7E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E4E8C9-6CE3-4340-A5EE-DA02897F0FC0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64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40" r:id="rId4" imgW="28964880" imgH="2615760" progId="">
                  <p:embed/>
                </p:oleObj>
              </mc:Choice>
              <mc:Fallback>
                <p:oleObj r:id="rId4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41" r:id="rId6" imgW="31898160" imgH="736200" progId="">
                  <p:embed/>
                </p:oleObj>
              </mc:Choice>
              <mc:Fallback>
                <p:oleObj r:id="rId6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3.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시스템 구성도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8FB6B3-F8C9-4D29-9693-9DFEC1EA654F}"/>
              </a:ext>
            </a:extLst>
          </p:cNvPr>
          <p:cNvGrpSpPr/>
          <p:nvPr/>
        </p:nvGrpSpPr>
        <p:grpSpPr>
          <a:xfrm>
            <a:off x="472121" y="1182004"/>
            <a:ext cx="11549742" cy="4968825"/>
            <a:chOff x="472121" y="1182004"/>
            <a:chExt cx="11549742" cy="4968825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B3D011FC-E089-4BC2-A838-37DD8C86B31F}"/>
                </a:ext>
              </a:extLst>
            </p:cNvPr>
            <p:cNvSpPr/>
            <p:nvPr/>
          </p:nvSpPr>
          <p:spPr>
            <a:xfrm>
              <a:off x="472121" y="1365044"/>
              <a:ext cx="2062084" cy="3803566"/>
            </a:xfrm>
            <a:prstGeom prst="roundRect">
              <a:avLst/>
            </a:prstGeom>
            <a:solidFill>
              <a:srgbClr val="FEE5E0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42DDD2F4-02AE-4A19-BBAF-30F3494DE749}"/>
                </a:ext>
              </a:extLst>
            </p:cNvPr>
            <p:cNvSpPr/>
            <p:nvPr/>
          </p:nvSpPr>
          <p:spPr>
            <a:xfrm>
              <a:off x="4068172" y="3999035"/>
              <a:ext cx="1725970" cy="2127188"/>
            </a:xfrm>
            <a:prstGeom prst="roundRect">
              <a:avLst/>
            </a:prstGeom>
            <a:solidFill>
              <a:srgbClr val="FDE1F8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005ED8C0-2CE9-4F71-A435-43834976994D}"/>
                </a:ext>
              </a:extLst>
            </p:cNvPr>
            <p:cNvSpPr/>
            <p:nvPr/>
          </p:nvSpPr>
          <p:spPr>
            <a:xfrm>
              <a:off x="5950245" y="1182004"/>
              <a:ext cx="5487496" cy="4681096"/>
            </a:xfrm>
            <a:prstGeom prst="roundRect">
              <a:avLst/>
            </a:prstGeom>
            <a:solidFill>
              <a:srgbClr val="E7F7E9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179" name="Picture 51" descr="internet png에 대한 이미지 검색결과">
              <a:extLst>
                <a:ext uri="{FF2B5EF4-FFF2-40B4-BE49-F238E27FC236}">
                  <a16:creationId xmlns:a16="http://schemas.microsoft.com/office/drawing/2014/main" id="{287D47CA-22A3-4255-A1FE-C0A5380F2A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797" y="1576524"/>
              <a:ext cx="831794" cy="831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186" name="Picture 58" descr="dns png에 대한 이미지 검색결과">
              <a:extLst>
                <a:ext uri="{FF2B5EF4-FFF2-40B4-BE49-F238E27FC236}">
                  <a16:creationId xmlns:a16="http://schemas.microsoft.com/office/drawing/2014/main" id="{0E18FD6E-2223-4C73-A7F0-0AADF39001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198" y="2069624"/>
              <a:ext cx="888122" cy="88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592754D-D58E-4330-A7DC-1FD26AFFBBB6}"/>
                </a:ext>
              </a:extLst>
            </p:cNvPr>
            <p:cNvGrpSpPr/>
            <p:nvPr/>
          </p:nvGrpSpPr>
          <p:grpSpPr>
            <a:xfrm>
              <a:off x="741042" y="1515173"/>
              <a:ext cx="1553065" cy="2066661"/>
              <a:chOff x="753694" y="1266871"/>
              <a:chExt cx="1553065" cy="2066661"/>
            </a:xfrm>
          </p:grpSpPr>
          <p:pic>
            <p:nvPicPr>
              <p:cNvPr id="3" name="그림 2" descr="시계, 그리기, 표지판이(가) 표시된 사진&#10;&#10;자동 생성된 설명">
                <a:extLst>
                  <a:ext uri="{FF2B5EF4-FFF2-40B4-BE49-F238E27FC236}">
                    <a16:creationId xmlns:a16="http://schemas.microsoft.com/office/drawing/2014/main" id="{52ECD9F1-F149-476B-8CDC-B0597E2E5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7831" y="1266871"/>
                <a:ext cx="624793" cy="881828"/>
              </a:xfrm>
              <a:prstGeom prst="rect">
                <a:avLst/>
              </a:prstGeom>
            </p:spPr>
          </p:pic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A9EFF5AD-C929-4360-A28A-3BA3DF2D71C7}"/>
                  </a:ext>
                </a:extLst>
              </p:cNvPr>
              <p:cNvSpPr/>
              <p:nvPr/>
            </p:nvSpPr>
            <p:spPr>
              <a:xfrm>
                <a:off x="753694" y="2112306"/>
                <a:ext cx="1553065" cy="289368"/>
              </a:xfrm>
              <a:prstGeom prst="roundRect">
                <a:avLst/>
              </a:prstGeom>
              <a:gradFill flip="none" rotWithShape="1">
                <a:gsLst>
                  <a:gs pos="0">
                    <a:srgbClr val="53ADFF">
                      <a:tint val="66000"/>
                      <a:satMod val="160000"/>
                    </a:srgbClr>
                  </a:gs>
                  <a:gs pos="50000">
                    <a:srgbClr val="53ADFF">
                      <a:tint val="44500"/>
                      <a:satMod val="160000"/>
                    </a:srgbClr>
                  </a:gs>
                  <a:gs pos="100000">
                    <a:srgbClr val="53AD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일반 사용자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E717EAE-302A-44E4-87FE-C8481FFF11F1}"/>
                  </a:ext>
                </a:extLst>
              </p:cNvPr>
              <p:cNvSpPr txBox="1"/>
              <p:nvPr/>
            </p:nvSpPr>
            <p:spPr>
              <a:xfrm>
                <a:off x="753694" y="2441044"/>
                <a:ext cx="1553064" cy="892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WEB</a:t>
                </a:r>
                <a:endParaRPr lang="en-US" altLang="ko-KR" sz="1200" b="1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MOBILE</a:t>
                </a:r>
              </a:p>
              <a:p>
                <a:pPr algn="ctr">
                  <a:lnSpc>
                    <a:spcPct val="150000"/>
                  </a:lnSpc>
                </a:pPr>
                <a:endParaRPr lang="ko-KR" altLang="en-US" sz="12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E820053-855A-42E6-B72E-0060509E2582}"/>
                </a:ext>
              </a:extLst>
            </p:cNvPr>
            <p:cNvGrpSpPr/>
            <p:nvPr/>
          </p:nvGrpSpPr>
          <p:grpSpPr>
            <a:xfrm>
              <a:off x="741042" y="3415444"/>
              <a:ext cx="1553065" cy="1535476"/>
              <a:chOff x="753694" y="3887833"/>
              <a:chExt cx="1553065" cy="1535476"/>
            </a:xfrm>
          </p:grpSpPr>
          <p:pic>
            <p:nvPicPr>
              <p:cNvPr id="5" name="그림 4" descr="시계이(가) 표시된 사진&#10;&#10;자동 생성된 설명">
                <a:extLst>
                  <a:ext uri="{FF2B5EF4-FFF2-40B4-BE49-F238E27FC236}">
                    <a16:creationId xmlns:a16="http://schemas.microsoft.com/office/drawing/2014/main" id="{CEA7C0DD-FEF3-4F69-8C25-71A5EE87E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7831" y="3887833"/>
                <a:ext cx="624793" cy="881828"/>
              </a:xfrm>
              <a:prstGeom prst="rect">
                <a:avLst/>
              </a:prstGeom>
            </p:spPr>
          </p:pic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FF1ACF5-FBF2-4DA8-86F1-0285A5F2E935}"/>
                  </a:ext>
                </a:extLst>
              </p:cNvPr>
              <p:cNvSpPr/>
              <p:nvPr/>
            </p:nvSpPr>
            <p:spPr>
              <a:xfrm>
                <a:off x="753694" y="4756080"/>
                <a:ext cx="1553065" cy="289368"/>
              </a:xfrm>
              <a:prstGeom prst="roundRect">
                <a:avLst/>
              </a:prstGeom>
              <a:gradFill flip="none" rotWithShape="1">
                <a:gsLst>
                  <a:gs pos="0">
                    <a:srgbClr val="53ADFF">
                      <a:tint val="66000"/>
                      <a:satMod val="160000"/>
                    </a:srgbClr>
                  </a:gs>
                  <a:gs pos="50000">
                    <a:srgbClr val="53ADFF">
                      <a:tint val="44500"/>
                      <a:satMod val="160000"/>
                    </a:srgbClr>
                  </a:gs>
                  <a:gs pos="100000">
                    <a:srgbClr val="53AD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관리자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30C395-9C8B-424F-8C2A-291CA45D4FD3}"/>
                  </a:ext>
                </a:extLst>
              </p:cNvPr>
              <p:cNvSpPr txBox="1"/>
              <p:nvPr/>
            </p:nvSpPr>
            <p:spPr>
              <a:xfrm>
                <a:off x="753694" y="5084818"/>
                <a:ext cx="1553063" cy="338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ADMIN ACCESS</a:t>
                </a:r>
              </a:p>
            </p:txBody>
          </p:sp>
        </p:grp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5773DFD4-AB50-4454-838E-AB035C5C009C}"/>
                </a:ext>
              </a:extLst>
            </p:cNvPr>
            <p:cNvCxnSpPr>
              <a:cxnSpLocks/>
              <a:stCxn id="16" idx="3"/>
              <a:endCxn id="94" idx="2"/>
            </p:cNvCxnSpPr>
            <p:nvPr/>
          </p:nvCxnSpPr>
          <p:spPr>
            <a:xfrm flipV="1">
              <a:off x="2294107" y="2656071"/>
              <a:ext cx="1326541" cy="177230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2FA9F20-BBA4-4A2A-BAB1-6C2A9BFF86C7}"/>
                </a:ext>
              </a:extLst>
            </p:cNvPr>
            <p:cNvCxnSpPr>
              <a:cxnSpLocks/>
              <a:stCxn id="15" idx="3"/>
              <a:endCxn id="94" idx="1"/>
            </p:cNvCxnSpPr>
            <p:nvPr/>
          </p:nvCxnSpPr>
          <p:spPr>
            <a:xfrm>
              <a:off x="2294107" y="2505292"/>
              <a:ext cx="550008" cy="609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48200" name="Picture 72" descr="naver png에 대한 이미지 검색결과">
              <a:extLst>
                <a:ext uri="{FF2B5EF4-FFF2-40B4-BE49-F238E27FC236}">
                  <a16:creationId xmlns:a16="http://schemas.microsoft.com/office/drawing/2014/main" id="{65C09336-0B82-4EC7-B5EC-295DA8CD7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3564" y="4057076"/>
              <a:ext cx="928827" cy="928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CC250C1A-40A7-4A15-81C2-E242B3C8BF9A}"/>
                </a:ext>
              </a:extLst>
            </p:cNvPr>
            <p:cNvCxnSpPr>
              <a:cxnSpLocks/>
              <a:endCxn id="48200" idx="0"/>
            </p:cNvCxnSpPr>
            <p:nvPr/>
          </p:nvCxnSpPr>
          <p:spPr>
            <a:xfrm rot="16200000" flipH="1">
              <a:off x="3924298" y="3033396"/>
              <a:ext cx="1515660" cy="531700"/>
            </a:xfrm>
            <a:prstGeom prst="bentConnector3">
              <a:avLst>
                <a:gd name="adj1" fmla="val 213"/>
              </a:avLst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B0ADDDD6-0F29-47F6-BA77-EC188E9559D4}"/>
                </a:ext>
              </a:extLst>
            </p:cNvPr>
            <p:cNvCxnSpPr>
              <a:cxnSpLocks/>
              <a:stCxn id="94" idx="3"/>
              <a:endCxn id="48186" idx="1"/>
            </p:cNvCxnSpPr>
            <p:nvPr/>
          </p:nvCxnSpPr>
          <p:spPr>
            <a:xfrm>
              <a:off x="4397180" y="2511387"/>
              <a:ext cx="1838018" cy="2298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74A5BEBD-4F87-426D-A1E5-3EABADD2B95E}"/>
                </a:ext>
              </a:extLst>
            </p:cNvPr>
            <p:cNvCxnSpPr>
              <a:cxnSpLocks/>
              <a:stCxn id="48188" idx="0"/>
              <a:endCxn id="48186" idx="2"/>
            </p:cNvCxnSpPr>
            <p:nvPr/>
          </p:nvCxnSpPr>
          <p:spPr>
            <a:xfrm flipH="1" flipV="1">
              <a:off x="6679259" y="2957746"/>
              <a:ext cx="16945" cy="583347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487936B6-3B4A-42B9-AEE3-224F1F3896BB}"/>
                </a:ext>
              </a:extLst>
            </p:cNvPr>
            <p:cNvCxnSpPr>
              <a:cxnSpLocks/>
              <a:stCxn id="48188" idx="3"/>
              <a:endCxn id="112" idx="1"/>
            </p:cNvCxnSpPr>
            <p:nvPr/>
          </p:nvCxnSpPr>
          <p:spPr>
            <a:xfrm flipV="1">
              <a:off x="7212187" y="2770831"/>
              <a:ext cx="989899" cy="1286245"/>
            </a:xfrm>
            <a:prstGeom prst="bentConnector3">
              <a:avLst>
                <a:gd name="adj1" fmla="val 50000"/>
              </a:avLst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A86BEEE-44AE-483E-9466-289697D03AF9}"/>
                </a:ext>
              </a:extLst>
            </p:cNvPr>
            <p:cNvCxnSpPr>
              <a:cxnSpLocks/>
              <a:stCxn id="48192" idx="0"/>
              <a:endCxn id="112" idx="2"/>
            </p:cNvCxnSpPr>
            <p:nvPr/>
          </p:nvCxnSpPr>
          <p:spPr>
            <a:xfrm flipH="1" flipV="1">
              <a:off x="8978619" y="2915515"/>
              <a:ext cx="1" cy="918055"/>
            </a:xfrm>
            <a:prstGeom prst="line">
              <a:avLst/>
            </a:prstGeom>
            <a:ln w="190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BAB6ED0-33A9-40EE-9CB2-01EDDB59C21E}"/>
                </a:ext>
              </a:extLst>
            </p:cNvPr>
            <p:cNvSpPr txBox="1"/>
            <p:nvPr/>
          </p:nvSpPr>
          <p:spPr>
            <a:xfrm>
              <a:off x="4134224" y="4879356"/>
              <a:ext cx="1553063" cy="1169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NAVER SOCIAL LOGIN SERVER</a:t>
              </a:r>
              <a:endParaRPr lang="en-US" altLang="ko-KR" sz="1200" b="1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NAVER OFFICE</a:t>
              </a:r>
            </a:p>
            <a:p>
              <a:pPr algn="ctr">
                <a:lnSpc>
                  <a:spcPct val="150000"/>
                </a:lnSpc>
              </a:pPr>
              <a:endParaRPr lang="ko-KR" altLang="en-US" sz="1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232ABCC-3D13-4DB4-92CF-5D8A30DF386C}"/>
                </a:ext>
              </a:extLst>
            </p:cNvPr>
            <p:cNvGrpSpPr/>
            <p:nvPr/>
          </p:nvGrpSpPr>
          <p:grpSpPr>
            <a:xfrm>
              <a:off x="5863354" y="3541093"/>
              <a:ext cx="1553063" cy="1343265"/>
              <a:chOff x="5570286" y="3017312"/>
              <a:chExt cx="1553063" cy="1343265"/>
            </a:xfrm>
          </p:grpSpPr>
          <p:pic>
            <p:nvPicPr>
              <p:cNvPr id="48188" name="Picture 60" descr="ssl png에 대한 이미지 검색결과">
                <a:extLst>
                  <a:ext uri="{FF2B5EF4-FFF2-40B4-BE49-F238E27FC236}">
                    <a16:creationId xmlns:a16="http://schemas.microsoft.com/office/drawing/2014/main" id="{946B358A-4F0A-4EBF-95E1-F7D9AD46F7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7153" y="3017312"/>
                <a:ext cx="1031966" cy="1031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CCA44BF9-6626-4930-8A40-0F49081FFA31}"/>
                  </a:ext>
                </a:extLst>
              </p:cNvPr>
              <p:cNvSpPr txBox="1"/>
              <p:nvPr/>
            </p:nvSpPr>
            <p:spPr>
              <a:xfrm>
                <a:off x="5570286" y="4022086"/>
                <a:ext cx="1553063" cy="338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Sha256</a:t>
                </a:r>
                <a:endParaRPr lang="ko-KR" altLang="en-US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7B89ED48-66B3-45A2-9E94-5AA667FCE53E}"/>
                </a:ext>
              </a:extLst>
            </p:cNvPr>
            <p:cNvSpPr/>
            <p:nvPr/>
          </p:nvSpPr>
          <p:spPr>
            <a:xfrm>
              <a:off x="2844115" y="2366703"/>
              <a:ext cx="1553065" cy="289368"/>
            </a:xfrm>
            <a:prstGeom prst="roundRect">
              <a:avLst/>
            </a:prstGeom>
            <a:gradFill flip="none" rotWithShape="1">
              <a:gsLst>
                <a:gs pos="0">
                  <a:srgbClr val="53ADFF">
                    <a:tint val="66000"/>
                    <a:satMod val="160000"/>
                  </a:srgbClr>
                </a:gs>
                <a:gs pos="50000">
                  <a:srgbClr val="53ADFF">
                    <a:tint val="44500"/>
                    <a:satMod val="160000"/>
                  </a:srgbClr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INTERNET</a:t>
              </a:r>
              <a:endParaRPr lang="ko-KR" altLang="en-US" sz="160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73327682-00CD-46AA-BF69-AAA860B6598D}"/>
                </a:ext>
              </a:extLst>
            </p:cNvPr>
            <p:cNvGrpSpPr/>
            <p:nvPr/>
          </p:nvGrpSpPr>
          <p:grpSpPr>
            <a:xfrm>
              <a:off x="8202086" y="1365044"/>
              <a:ext cx="3819777" cy="1550471"/>
              <a:chOff x="7366087" y="1358513"/>
              <a:chExt cx="3819777" cy="1550471"/>
            </a:xfrm>
          </p:grpSpPr>
          <p:pic>
            <p:nvPicPr>
              <p:cNvPr id="48190" name="Picture 62" descr="web server png에 대한 이미지 검색결과">
                <a:extLst>
                  <a:ext uri="{FF2B5EF4-FFF2-40B4-BE49-F238E27FC236}">
                    <a16:creationId xmlns:a16="http://schemas.microsoft.com/office/drawing/2014/main" id="{CAAEE174-CD09-468C-98E2-6C759F934A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5429" b="89930" l="10000" r="90000">
                            <a14:foregroundMark x1="48152" y1="5429" x2="36630" y2="10683"/>
                            <a14:foregroundMark x1="36630" y1="10683" x2="23804" y2="22942"/>
                            <a14:foregroundMark x1="23804" y1="22942" x2="19565" y2="39317"/>
                            <a14:foregroundMark x1="19565" y1="39317" x2="20870" y2="59019"/>
                            <a14:foregroundMark x1="20870" y1="59019" x2="26739" y2="64186"/>
                            <a14:foregroundMark x1="26739" y1="64186" x2="41304" y2="64799"/>
                            <a14:foregroundMark x1="41304" y1="64799" x2="55435" y2="59895"/>
                            <a14:foregroundMark x1="55435" y1="59895" x2="59565" y2="52715"/>
                            <a14:foregroundMark x1="59565" y1="52715" x2="59457" y2="31261"/>
                            <a14:foregroundMark x1="59457" y1="31261" x2="46630" y2="12785"/>
                            <a14:foregroundMark x1="46630" y1="12785" x2="39783" y2="11909"/>
                            <a14:foregroundMark x1="60000" y1="31874" x2="40761" y2="44571"/>
                            <a14:foregroundMark x1="40761" y1="44571" x2="34348" y2="53327"/>
                            <a14:foregroundMark x1="34348" y1="53327" x2="46087" y2="60420"/>
                            <a14:foregroundMark x1="46087" y1="60420" x2="72174" y2="60420"/>
                            <a14:foregroundMark x1="72174" y1="60420" x2="84674" y2="60333"/>
                            <a14:foregroundMark x1="84674" y1="60333" x2="87609" y2="53240"/>
                            <a14:foregroundMark x1="87609" y1="53240" x2="75217" y2="41068"/>
                            <a14:foregroundMark x1="75217" y1="41068" x2="63587" y2="36077"/>
                            <a14:foregroundMark x1="63587" y1="36077" x2="52391" y2="34151"/>
                            <a14:foregroundMark x1="52391" y1="34151" x2="47283" y2="34676"/>
                            <a14:backgroundMark x1="14565" y1="6305" x2="14565" y2="6305"/>
                            <a14:backgroundMark x1="91848" y1="11384" x2="91848" y2="11384"/>
                            <a14:backgroundMark x1="11522" y1="4553" x2="10870" y2="5604"/>
                            <a14:backgroundMark x1="5543" y1="25482" x2="2283" y2="57443"/>
                            <a14:backgroundMark x1="2283" y1="57443" x2="7065" y2="93783"/>
                            <a14:backgroundMark x1="7065" y1="93783" x2="21304" y2="93608"/>
                            <a14:backgroundMark x1="21304" y1="93608" x2="46957" y2="94046"/>
                            <a14:backgroundMark x1="46957" y1="94046" x2="91957" y2="81699"/>
                            <a14:backgroundMark x1="91957" y1="81699" x2="97717" y2="74956"/>
                            <a14:backgroundMark x1="97717" y1="74956" x2="99674" y2="59107"/>
                            <a14:backgroundMark x1="99674" y1="59107" x2="91957" y2="22242"/>
                            <a14:backgroundMark x1="91957" y1="22242" x2="82283" y2="6130"/>
                            <a14:backgroundMark x1="82283" y1="6130" x2="75543" y2="876"/>
                            <a14:backgroundMark x1="75543" y1="876" x2="30543" y2="2627"/>
                            <a14:backgroundMark x1="30543" y1="2627" x2="13261" y2="8406"/>
                            <a14:backgroundMark x1="13261" y1="8406" x2="6848" y2="13923"/>
                            <a14:backgroundMark x1="6848" y1="13923" x2="3587" y2="20490"/>
                            <a14:backgroundMark x1="3587" y1="20490" x2="3804" y2="267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9693" y="1358513"/>
                <a:ext cx="1170063" cy="14524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314AFF5-4A90-4FFE-AF11-0FDB9BEBC99E}"/>
                  </a:ext>
                </a:extLst>
              </p:cNvPr>
              <p:cNvSpPr txBox="1"/>
              <p:nvPr/>
            </p:nvSpPr>
            <p:spPr>
              <a:xfrm>
                <a:off x="8719669" y="1574843"/>
                <a:ext cx="2466195" cy="1169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LINUX REDHAT 4.8.5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APACHE TOMCAT</a:t>
                </a:r>
                <a:endParaRPr lang="ko-KR" altLang="en-US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3FCF28BB-307A-469D-949D-520C086A2676}"/>
                  </a:ext>
                </a:extLst>
              </p:cNvPr>
              <p:cNvSpPr/>
              <p:nvPr/>
            </p:nvSpPr>
            <p:spPr>
              <a:xfrm>
                <a:off x="7366087" y="2619616"/>
                <a:ext cx="1553065" cy="289368"/>
              </a:xfrm>
              <a:prstGeom prst="roundRect">
                <a:avLst/>
              </a:prstGeom>
              <a:gradFill flip="none" rotWithShape="1">
                <a:gsLst>
                  <a:gs pos="0">
                    <a:srgbClr val="53ADFF">
                      <a:tint val="66000"/>
                      <a:satMod val="160000"/>
                    </a:srgbClr>
                  </a:gs>
                  <a:gs pos="50000">
                    <a:srgbClr val="53ADFF">
                      <a:tint val="44500"/>
                      <a:satMod val="160000"/>
                    </a:srgbClr>
                  </a:gs>
                  <a:gs pos="100000">
                    <a:srgbClr val="53AD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WEB SERVER</a:t>
                </a:r>
                <a:endParaRPr lang="ko-KR" altLang="en-US" sz="120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5BCA783D-D17C-435F-B2A7-0891530A81D6}"/>
                </a:ext>
              </a:extLst>
            </p:cNvPr>
            <p:cNvGrpSpPr/>
            <p:nvPr/>
          </p:nvGrpSpPr>
          <p:grpSpPr>
            <a:xfrm>
              <a:off x="8202085" y="3833570"/>
              <a:ext cx="3819777" cy="1469130"/>
              <a:chOff x="7366086" y="3827039"/>
              <a:chExt cx="3819777" cy="1469130"/>
            </a:xfrm>
          </p:grpSpPr>
          <p:pic>
            <p:nvPicPr>
              <p:cNvPr id="48192" name="Picture 64" descr="db server png에 대한 이미지 검색결과">
                <a:extLst>
                  <a:ext uri="{FF2B5EF4-FFF2-40B4-BE49-F238E27FC236}">
                    <a16:creationId xmlns:a16="http://schemas.microsoft.com/office/drawing/2014/main" id="{155A1B68-29C1-4E47-953C-CB062099C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5572" y="3827039"/>
                <a:ext cx="1154097" cy="1154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20FA649B-D605-4474-A0C6-2F2F6816CF95}"/>
                  </a:ext>
                </a:extLst>
              </p:cNvPr>
              <p:cNvSpPr/>
              <p:nvPr/>
            </p:nvSpPr>
            <p:spPr>
              <a:xfrm>
                <a:off x="7366086" y="5006801"/>
                <a:ext cx="1553065" cy="289368"/>
              </a:xfrm>
              <a:prstGeom prst="roundRect">
                <a:avLst/>
              </a:prstGeom>
              <a:gradFill flip="none" rotWithShape="1">
                <a:gsLst>
                  <a:gs pos="0">
                    <a:srgbClr val="53ADFF">
                      <a:tint val="66000"/>
                      <a:satMod val="160000"/>
                    </a:srgbClr>
                  </a:gs>
                  <a:gs pos="50000">
                    <a:srgbClr val="53ADFF">
                      <a:tint val="44500"/>
                      <a:satMod val="160000"/>
                    </a:srgbClr>
                  </a:gs>
                  <a:gs pos="100000">
                    <a:srgbClr val="53AD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DATABASE SERVER</a:t>
                </a:r>
                <a:endParaRPr lang="ko-KR" altLang="en-US" sz="110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34780D8-53F3-4AF7-983E-28B7FBB53700}"/>
                  </a:ext>
                </a:extLst>
              </p:cNvPr>
              <p:cNvSpPr txBox="1"/>
              <p:nvPr/>
            </p:nvSpPr>
            <p:spPr>
              <a:xfrm>
                <a:off x="8719668" y="4052832"/>
                <a:ext cx="2466195" cy="615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MARIA DB</a:t>
                </a:r>
              </a:p>
            </p:txBody>
          </p: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2984DD8-3964-4127-8030-0191A810F4F5}"/>
                </a:ext>
              </a:extLst>
            </p:cNvPr>
            <p:cNvSpPr txBox="1"/>
            <p:nvPr/>
          </p:nvSpPr>
          <p:spPr>
            <a:xfrm>
              <a:off x="9030723" y="2946458"/>
              <a:ext cx="2466195" cy="615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PHP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CFE69FA-9846-4148-A4DD-AA3B029D3F67}"/>
                </a:ext>
              </a:extLst>
            </p:cNvPr>
            <p:cNvSpPr txBox="1"/>
            <p:nvPr/>
          </p:nvSpPr>
          <p:spPr>
            <a:xfrm>
              <a:off x="7383271" y="5509605"/>
              <a:ext cx="2466195" cy="37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쇼핑몰 서버 영역</a:t>
              </a:r>
              <a:endParaRPr lang="ko-KR" altLang="en-US" sz="1400" spc="-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888759A-25F1-4EF4-9D3B-31A105B02ACC}"/>
                </a:ext>
              </a:extLst>
            </p:cNvPr>
            <p:cNvSpPr txBox="1"/>
            <p:nvPr/>
          </p:nvSpPr>
          <p:spPr>
            <a:xfrm>
              <a:off x="3677657" y="5771302"/>
              <a:ext cx="2466195" cy="379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외부 서버</a:t>
              </a:r>
              <a:endParaRPr lang="ko-KR" altLang="en-US" sz="1400" spc="-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1C982730-5131-4E2D-8B61-21E4034D5C7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D8AEEC88-AA01-4D2F-96D8-068EB2D27238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50" name="그림 49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6C66C321-2D40-4348-86B0-36AAF32F7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C794C82-792B-4BCF-8FC5-139FE1C9F465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4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31ECE9A6-0E24-47A3-8FDB-7F4D8353C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60" y="1253139"/>
            <a:ext cx="1997997" cy="343503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8" r:id="rId4" imgW="28964880" imgH="2615760" progId="">
                  <p:embed/>
                </p:oleObj>
              </mc:Choice>
              <mc:Fallback>
                <p:oleObj r:id="rId4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9" r:id="rId6" imgW="31898160" imgH="736200" progId="">
                  <p:embed/>
                </p:oleObj>
              </mc:Choice>
              <mc:Fallback>
                <p:oleObj r:id="rId6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4.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목표 기능 구현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-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디자인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106E5E16-2443-4F48-B9B8-B8617D418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85" y="1110295"/>
            <a:ext cx="2031009" cy="353593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4242346-0228-419E-977D-72299219A015}"/>
              </a:ext>
            </a:extLst>
          </p:cNvPr>
          <p:cNvGrpSpPr/>
          <p:nvPr/>
        </p:nvGrpSpPr>
        <p:grpSpPr>
          <a:xfrm>
            <a:off x="1300890" y="3348101"/>
            <a:ext cx="3988575" cy="2602342"/>
            <a:chOff x="1141968" y="1059891"/>
            <a:chExt cx="4933801" cy="27752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DA2F0F-BCF7-4F67-9AF4-81C925278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1968" y="1059891"/>
              <a:ext cx="4933801" cy="2775263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0059A8E-B9DF-4341-8A21-833190D5F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1968" y="1238850"/>
              <a:ext cx="4877832" cy="249588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CFB199-FE2F-4104-807D-95C7C17F95BC}"/>
              </a:ext>
            </a:extLst>
          </p:cNvPr>
          <p:cNvGrpSpPr/>
          <p:nvPr/>
        </p:nvGrpSpPr>
        <p:grpSpPr>
          <a:xfrm>
            <a:off x="6467412" y="1857802"/>
            <a:ext cx="5275559" cy="1369743"/>
            <a:chOff x="3524435" y="2713668"/>
            <a:chExt cx="5275559" cy="1799408"/>
          </a:xfrm>
        </p:grpSpPr>
        <p:sp>
          <p:nvSpPr>
            <p:cNvPr id="21" name="사각형: 둥근 모서리 16">
              <a:extLst>
                <a:ext uri="{FF2B5EF4-FFF2-40B4-BE49-F238E27FC236}">
                  <a16:creationId xmlns:a16="http://schemas.microsoft.com/office/drawing/2014/main" id="{7B08227C-8BCD-45F6-B3BC-0E7D80134121}"/>
                </a:ext>
              </a:extLst>
            </p:cNvPr>
            <p:cNvSpPr/>
            <p:nvPr/>
          </p:nvSpPr>
          <p:spPr>
            <a:xfrm>
              <a:off x="4019601" y="2713668"/>
              <a:ext cx="4780393" cy="17994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    • </a:t>
              </a:r>
              <a:r>
                <a:rPr lang="ko-KR" altLang="en-US" sz="1200" b="1" spc="-11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메인 페이지에 이미지 슬라이더 구성</a:t>
              </a:r>
              <a:r>
                <a:rPr lang="ko-KR" altLang="en-US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으로 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Call-To-Action</a:t>
              </a:r>
              <a:r>
                <a:rPr lang="ko-KR" altLang="en-US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이 필요한</a:t>
              </a:r>
              <a:endParaRPr lang="en-US" altLang="ko-KR" sz="1200" spc="-11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        </a:t>
              </a:r>
              <a:r>
                <a:rPr lang="ko-KR" altLang="en-US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공지사항을 배치</a:t>
              </a:r>
              <a:endParaRPr lang="en-US" altLang="ko-KR" sz="1200" spc="-11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    • </a:t>
              </a:r>
              <a:r>
                <a:rPr lang="ko-KR" altLang="en-US" sz="1200" b="1" spc="-110" dirty="0" err="1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반응형</a:t>
              </a:r>
              <a:r>
                <a:rPr lang="ko-KR" altLang="en-US" sz="1200" b="1" spc="-11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웹 디자인</a:t>
              </a:r>
              <a:r>
                <a:rPr lang="ko-KR" altLang="en-US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을 통해 모바일 사용자 편의성 증진</a:t>
              </a:r>
              <a:endParaRPr lang="en-US" altLang="ko-KR" sz="1200" spc="-11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    • </a:t>
              </a:r>
              <a:r>
                <a:rPr lang="ko-KR" altLang="en-US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푸른 계열의 색 사용으로 </a:t>
              </a:r>
              <a:r>
                <a:rPr lang="ko-KR" altLang="en-US" sz="1200" b="1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신뢰감</a:t>
              </a:r>
              <a:r>
                <a:rPr lang="en-US" altLang="ko-KR" sz="1200" b="1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200" b="1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안정성</a:t>
              </a:r>
              <a:r>
                <a:rPr lang="ko-KR" altLang="en-US" sz="12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을 상징</a:t>
              </a:r>
              <a:endParaRPr lang="en-US" altLang="ko-KR" sz="1200" spc="-11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2" name="사각형: 둥근 모서리 23">
              <a:extLst>
                <a:ext uri="{FF2B5EF4-FFF2-40B4-BE49-F238E27FC236}">
                  <a16:creationId xmlns:a16="http://schemas.microsoft.com/office/drawing/2014/main" id="{49C9B87D-9EEC-4766-8F2E-D9FC4D742B40}"/>
                </a:ext>
              </a:extLst>
            </p:cNvPr>
            <p:cNvSpPr/>
            <p:nvPr/>
          </p:nvSpPr>
          <p:spPr>
            <a:xfrm>
              <a:off x="3524435" y="2713668"/>
              <a:ext cx="825623" cy="1799408"/>
            </a:xfrm>
            <a:prstGeom prst="roundRect">
              <a:avLst/>
            </a:prstGeom>
            <a:gradFill flip="none" rotWithShape="1">
              <a:gsLst>
                <a:gs pos="0">
                  <a:srgbClr val="D5EBFF"/>
                </a:gs>
                <a:gs pos="50000">
                  <a:srgbClr val="EBF5FF"/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특징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A680EB-AF46-443F-9958-500D97F202FF}"/>
              </a:ext>
            </a:extLst>
          </p:cNvPr>
          <p:cNvSpPr/>
          <p:nvPr/>
        </p:nvSpPr>
        <p:spPr>
          <a:xfrm>
            <a:off x="3718105" y="3244334"/>
            <a:ext cx="444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pc="-11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• </a:t>
            </a:r>
            <a:endParaRPr lang="ko-KR" altLang="en-US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3CFDC9D-0AF7-495F-A60E-66E4391B23E1}"/>
              </a:ext>
            </a:extLst>
          </p:cNvPr>
          <p:cNvGrpSpPr/>
          <p:nvPr/>
        </p:nvGrpSpPr>
        <p:grpSpPr>
          <a:xfrm>
            <a:off x="6554557" y="3686779"/>
            <a:ext cx="5101270" cy="1918895"/>
            <a:chOff x="6741543" y="2999335"/>
            <a:chExt cx="5101270" cy="1918895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9CFB199-FE2F-4104-807D-95C7C17F95BC}"/>
                </a:ext>
              </a:extLst>
            </p:cNvPr>
            <p:cNvGrpSpPr/>
            <p:nvPr/>
          </p:nvGrpSpPr>
          <p:grpSpPr>
            <a:xfrm>
              <a:off x="6741543" y="2999335"/>
              <a:ext cx="5101270" cy="1918895"/>
              <a:chOff x="3524435" y="2770175"/>
              <a:chExt cx="5275559" cy="2869331"/>
            </a:xfrm>
          </p:grpSpPr>
          <p:sp>
            <p:nvSpPr>
              <p:cNvPr id="27" name="사각형: 둥근 모서리 16">
                <a:extLst>
                  <a:ext uri="{FF2B5EF4-FFF2-40B4-BE49-F238E27FC236}">
                    <a16:creationId xmlns:a16="http://schemas.microsoft.com/office/drawing/2014/main" id="{7B08227C-8BCD-45F6-B3BC-0E7D80134121}"/>
                  </a:ext>
                </a:extLst>
              </p:cNvPr>
              <p:cNvSpPr/>
              <p:nvPr/>
            </p:nvSpPr>
            <p:spPr>
              <a:xfrm>
                <a:off x="3524435" y="2770176"/>
                <a:ext cx="5275559" cy="2869330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spc="-110" dirty="0">
                    <a:solidFill>
                      <a:schemeClr val="tx1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      </a:t>
                </a:r>
              </a:p>
            </p:txBody>
          </p:sp>
          <p:sp>
            <p:nvSpPr>
              <p:cNvPr id="28" name="사각형: 둥근 모서리 23">
                <a:extLst>
                  <a:ext uri="{FF2B5EF4-FFF2-40B4-BE49-F238E27FC236}">
                    <a16:creationId xmlns:a16="http://schemas.microsoft.com/office/drawing/2014/main" id="{49C9B87D-9EEC-4766-8F2E-D9FC4D742B40}"/>
                  </a:ext>
                </a:extLst>
              </p:cNvPr>
              <p:cNvSpPr/>
              <p:nvPr/>
            </p:nvSpPr>
            <p:spPr>
              <a:xfrm>
                <a:off x="3524435" y="2770175"/>
                <a:ext cx="5275559" cy="790453"/>
              </a:xfrm>
              <a:prstGeom prst="roundRect">
                <a:avLst/>
              </a:prstGeom>
              <a:gradFill flip="none" rotWithShape="1">
                <a:gsLst>
                  <a:gs pos="0">
                    <a:srgbClr val="D5EBFF"/>
                  </a:gs>
                  <a:gs pos="50000">
                    <a:srgbClr val="EBF5FF"/>
                  </a:gs>
                  <a:gs pos="100000">
                    <a:srgbClr val="53AD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rgbClr val="9696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스타일</a:t>
                </a:r>
                <a:endParaRPr lang="en-US" altLang="ko-KR" sz="12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68ED903-68E4-4C48-B535-EC425E7DC864}"/>
                </a:ext>
              </a:extLst>
            </p:cNvPr>
            <p:cNvGrpSpPr/>
            <p:nvPr/>
          </p:nvGrpSpPr>
          <p:grpSpPr>
            <a:xfrm>
              <a:off x="8042460" y="3584613"/>
              <a:ext cx="1009255" cy="1073901"/>
              <a:chOff x="7847741" y="3584613"/>
              <a:chExt cx="1009255" cy="1073901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6057781-A37A-4016-864A-55F24230D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47741" y="3584613"/>
                <a:ext cx="1009255" cy="878748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AB14468-BF9C-4AAF-B0D9-40E44ACA6A7F}"/>
                  </a:ext>
                </a:extLst>
              </p:cNvPr>
              <p:cNvSpPr txBox="1"/>
              <p:nvPr/>
            </p:nvSpPr>
            <p:spPr>
              <a:xfrm>
                <a:off x="7934273" y="4381515"/>
                <a:ext cx="8361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#3399cc</a:t>
                </a:r>
                <a:endParaRPr lang="ko-KR" altLang="en-US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49D16E5-97EF-4D30-8453-78B852AB7656}"/>
                </a:ext>
              </a:extLst>
            </p:cNvPr>
            <p:cNvGrpSpPr/>
            <p:nvPr/>
          </p:nvGrpSpPr>
          <p:grpSpPr>
            <a:xfrm>
              <a:off x="6900076" y="3584613"/>
              <a:ext cx="1009255" cy="1073901"/>
              <a:chOff x="6900076" y="3584613"/>
              <a:chExt cx="1009255" cy="107390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5DECB94-567C-4923-B7DC-30AC0D5F3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0076" y="3584613"/>
                <a:ext cx="1009255" cy="878748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7F8192C-3F31-4D6E-8A84-5B7238A80EF1}"/>
                  </a:ext>
                </a:extLst>
              </p:cNvPr>
              <p:cNvSpPr txBox="1"/>
              <p:nvPr/>
            </p:nvSpPr>
            <p:spPr>
              <a:xfrm>
                <a:off x="7022119" y="4381515"/>
                <a:ext cx="74251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#f2f2f2</a:t>
                </a:r>
                <a:endParaRPr lang="ko-KR" altLang="en-US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3AC064FC-ED12-4389-B614-38B193BAFE1E}"/>
                </a:ext>
              </a:extLst>
            </p:cNvPr>
            <p:cNvGrpSpPr/>
            <p:nvPr/>
          </p:nvGrpSpPr>
          <p:grpSpPr>
            <a:xfrm>
              <a:off x="9182596" y="3584613"/>
              <a:ext cx="1009255" cy="1073900"/>
              <a:chOff x="8795406" y="3584613"/>
              <a:chExt cx="1009255" cy="10739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F7F54F8-B5E4-4823-9E7B-1BA2F6A51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5406" y="3584613"/>
                <a:ext cx="1009255" cy="87874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746BDB-43A3-4652-B737-DF12337D63D3}"/>
                  </a:ext>
                </a:extLst>
              </p:cNvPr>
              <p:cNvSpPr txBox="1"/>
              <p:nvPr/>
            </p:nvSpPr>
            <p:spPr>
              <a:xfrm>
                <a:off x="8877221" y="4381514"/>
                <a:ext cx="8361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#0088cc</a:t>
                </a:r>
                <a:endParaRPr lang="ko-KR" altLang="en-US" sz="12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A9059C-EE92-4700-983D-C44AB2E61621}"/>
                </a:ext>
              </a:extLst>
            </p:cNvPr>
            <p:cNvSpPr txBox="1"/>
            <p:nvPr/>
          </p:nvSpPr>
          <p:spPr>
            <a:xfrm>
              <a:off x="10230275" y="3807596"/>
              <a:ext cx="14957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나눔바른고딕</a:t>
              </a:r>
              <a:endPara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1600" dirty="0" err="1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에스코어드림</a:t>
              </a:r>
              <a:endPara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en-US" altLang="ko-KR" sz="1600" dirty="0">
                  <a:latin typeface="Noto Sans KR Medium" panose="020B0600000000000000" pitchFamily="34" charset="-127"/>
                  <a:ea typeface="Noto Sans KR Medium" panose="020B0600000000000000" pitchFamily="34" charset="-127"/>
                </a:rPr>
                <a:t>Noto Sans KR</a:t>
              </a:r>
              <a:endParaRPr lang="ko-KR" altLang="en-US" sz="1600" dirty="0">
                <a:latin typeface="Noto Sans KR Medium" panose="020B0600000000000000" pitchFamily="34" charset="-127"/>
                <a:ea typeface="Noto Sans KR Medium" panose="020B0600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682E19A-95AF-4D73-A897-143E35A7B715}"/>
                </a:ext>
              </a:extLst>
            </p:cNvPr>
            <p:cNvSpPr txBox="1"/>
            <p:nvPr/>
          </p:nvSpPr>
          <p:spPr>
            <a:xfrm>
              <a:off x="10328035" y="4177089"/>
              <a:ext cx="18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20EB9F62-9757-46CF-A74E-9BD9858F09E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84BA7253-B0D6-4780-B176-FFE7CAF66122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43" name="그림 42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A8E4D40A-14EF-4963-9E63-D39568780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2C2F1B-C08C-486E-B784-14EEAC43B3ED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4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5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36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7" y="140011"/>
            <a:ext cx="6392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4.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목표 기능 구현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–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회원가입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285707" y="1755836"/>
            <a:ext cx="4366218" cy="875394"/>
            <a:chOff x="591920" y="3184396"/>
            <a:chExt cx="4694313" cy="92186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966803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0" y="3385205"/>
              <a:ext cx="1019389" cy="550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아이디</a:t>
              </a:r>
              <a:endPara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중복 확인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018122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아이디 중복 확인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을 통해 데이터베이스에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사용자 </a:t>
              </a:r>
              <a:r>
                <a:rPr lang="ko-KR" altLang="en-US" sz="1300" spc="-15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기본키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값을 설정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285707" y="2713973"/>
            <a:ext cx="4366217" cy="875394"/>
            <a:chOff x="591921" y="3184396"/>
            <a:chExt cx="4677741" cy="92186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950232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1" y="3393185"/>
              <a:ext cx="1019389" cy="550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이메일</a:t>
              </a:r>
              <a:endPara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비밀번호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512376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정확한 이메일을 입력하지 않을 시 알림 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보안을 위해 영문</a:t>
              </a:r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숫자</a:t>
              </a:r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특수문자 포함 </a:t>
              </a:r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8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자리 이상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276915" y="3670408"/>
            <a:ext cx="4375010" cy="875394"/>
            <a:chOff x="582923" y="3184396"/>
            <a:chExt cx="4477239" cy="92186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740732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82923" y="3280413"/>
              <a:ext cx="1019389" cy="7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다음 </a:t>
              </a:r>
              <a:endPara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우편번호</a:t>
              </a:r>
              <a:r>
                <a: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API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2989246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다음 우편번호 </a:t>
              </a:r>
              <a:r>
                <a:rPr lang="en-US" altLang="ko-KR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API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를 연동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하여 주소 </a:t>
              </a:r>
              <a:r>
                <a:rPr lang="ko-KR" altLang="en-US" sz="1300" spc="-15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입력시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편리하게 검색할 수 있도록 함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273454" y="4628188"/>
            <a:ext cx="4378470" cy="875394"/>
            <a:chOff x="579382" y="3184396"/>
            <a:chExt cx="4480780" cy="921863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740732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79382" y="3331958"/>
              <a:ext cx="1019389" cy="680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이용약관</a:t>
              </a:r>
              <a:endPara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개인정보</a:t>
              </a:r>
              <a:endPara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2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취급방침</a:t>
              </a:r>
              <a:endPara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381316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회원가입 시 이용약관과 개인정보 취급방침을 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필수로 동의하게 하여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사용자에게 계약 내용 명시</a:t>
              </a: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2D8A4E2F-1F6B-4C9B-AFF4-532827329E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" y="1966770"/>
            <a:ext cx="6948502" cy="32498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BF4BAEF-A7E9-40E2-A1D5-A1F0873CC6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E05933BE-6761-4193-AC45-B3629765EED0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51" name="그림 50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915344C4-8FC1-4EBC-90B1-D0B875D31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EDBA5D6-B2A0-402B-8C0A-26A397C92310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4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1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12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7" y="140011"/>
            <a:ext cx="6392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4.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목표 기능 구현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–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판매 요청 게시판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320876" y="2091858"/>
            <a:ext cx="4366218" cy="875394"/>
            <a:chOff x="591920" y="3184396"/>
            <a:chExt cx="4694313" cy="92186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966803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0" y="3514337"/>
              <a:ext cx="1019389" cy="32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회원</a:t>
              </a:r>
              <a:r>
                <a: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전용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383494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인터넷 사기를 방지하기 위해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판매 요청 게시판은</a:t>
              </a:r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en-US" altLang="ko-KR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‘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로그인 고객</a:t>
              </a:r>
              <a:r>
                <a:rPr lang="en-US" altLang="ko-KR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’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만 접근 가능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320876" y="3137928"/>
            <a:ext cx="4414308" cy="875394"/>
            <a:chOff x="591920" y="3184396"/>
            <a:chExt cx="4729263" cy="92186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950232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0" y="3514337"/>
              <a:ext cx="1019389" cy="32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공지 사항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709874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공지 사항을 </a:t>
              </a:r>
              <a:r>
                <a:rPr lang="ko-KR" altLang="en-US" sz="1300" b="1" spc="-150" dirty="0" err="1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최상단</a:t>
              </a:r>
              <a:r>
                <a:rPr lang="ko-KR" altLang="en-US" sz="1300" spc="-15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에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두어 사용자 중심 편의성 증진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판매 신청 방법</a:t>
              </a:r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요청서 작성법 등을 게시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320876" y="4264297"/>
            <a:ext cx="4372359" cy="875394"/>
            <a:chOff x="591920" y="3184396"/>
            <a:chExt cx="4474526" cy="92186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740732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0" y="3514337"/>
              <a:ext cx="1019389" cy="32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1:1 </a:t>
              </a:r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형식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455137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판매 요청 게시판은 공개 게시판이 아닌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사용자 본인의 글만 보이는</a:t>
              </a:r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1:1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형식의 게시판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운영</a:t>
              </a:r>
            </a:p>
          </p:txBody>
        </p:sp>
      </p:grp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ED26BF0-4477-48DC-B471-FA25BC815F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45" y="1963646"/>
            <a:ext cx="6961371" cy="32558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1F3DD6D-6778-4CBE-AACC-D6E46A21C3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C5E82B3B-D44E-4C15-B268-475D4CBFC2F2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33" name="그림 32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89837741-AE38-477E-B543-C5E4281BF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D17AF3-FC00-482A-A7C4-F77AAFACB4A8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81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0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51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7" y="140011"/>
            <a:ext cx="6392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4.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목표 기능 구현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–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상품 구매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320876" y="2091858"/>
            <a:ext cx="4366218" cy="875394"/>
            <a:chOff x="591920" y="3184396"/>
            <a:chExt cx="4694313" cy="92186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966803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0" y="3514337"/>
              <a:ext cx="1019389" cy="32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상품 옵션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402453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각 상품의 옵션을 설정하여 상품별 가격</a:t>
              </a:r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색깔 등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옵션 선택 시 자동 변경 표시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320876" y="3137928"/>
            <a:ext cx="4366218" cy="875394"/>
            <a:chOff x="591920" y="3184396"/>
            <a:chExt cx="4677742" cy="921863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950232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0" y="3514337"/>
              <a:ext cx="1019389" cy="32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위시리스트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579354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위시리스트 기능을 통해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상품 상세 페이지 열람 전</a:t>
              </a:r>
              <a:endParaRPr lang="en-US" altLang="ko-KR" sz="1300" b="1" spc="-150" dirty="0">
                <a:solidFill>
                  <a:srgbClr val="3B8A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사용자의 희망 구매 물품 목록을 따로 저장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320876" y="4264297"/>
            <a:ext cx="4366218" cy="875394"/>
            <a:chOff x="591920" y="3184396"/>
            <a:chExt cx="4468242" cy="92186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740732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0" y="3514337"/>
              <a:ext cx="1019389" cy="324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장바구니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350147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장바구니 기능을 통해 실제 구매 상품을 따로 저장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한 번에 구매 물품을 결제할 수 있도록 설정 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07EFB4E1-E19E-4675-9D32-888DEA7B75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E941A45A-DB0C-40B4-BD9E-85ABAD79308E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8" name="그림 27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D8284029-0E12-4385-8D6E-85A1C933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3D7339-1360-4BF7-8F9C-BD9EE2DEB877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19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58A4423-BAA9-4FF0-93EB-4CD50E7AE8A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3" y="1958527"/>
            <a:ext cx="7007141" cy="32762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60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015669-59EC-4012-BF68-AF1EF5CFE893}"/>
              </a:ext>
            </a:extLst>
          </p:cNvPr>
          <p:cNvSpPr/>
          <p:nvPr/>
        </p:nvSpPr>
        <p:spPr>
          <a:xfrm>
            <a:off x="2721237" y="6291351"/>
            <a:ext cx="252324" cy="252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36DDB3-8FC5-471C-BEB8-39A7187FF8B9}"/>
              </a:ext>
            </a:extLst>
          </p:cNvPr>
          <p:cNvSpPr/>
          <p:nvPr/>
        </p:nvSpPr>
        <p:spPr>
          <a:xfrm>
            <a:off x="2721237" y="4858391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DFDA25-9BA9-48CE-B8BC-B416B7F94C13}"/>
              </a:ext>
            </a:extLst>
          </p:cNvPr>
          <p:cNvSpPr/>
          <p:nvPr/>
        </p:nvSpPr>
        <p:spPr>
          <a:xfrm>
            <a:off x="1482846" y="458299"/>
            <a:ext cx="1271422" cy="6085376"/>
          </a:xfrm>
          <a:prstGeom prst="rect">
            <a:avLst/>
          </a:prstGeom>
          <a:solidFill>
            <a:srgbClr val="5DB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DDFE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C047D-8273-4D98-8941-06B14E1236DA}"/>
              </a:ext>
            </a:extLst>
          </p:cNvPr>
          <p:cNvSpPr txBox="1"/>
          <p:nvPr/>
        </p:nvSpPr>
        <p:spPr>
          <a:xfrm>
            <a:off x="1482846" y="697426"/>
            <a:ext cx="127142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5BB813C-E06E-4160-93D5-C6389F1985BA}"/>
              </a:ext>
            </a:extLst>
          </p:cNvPr>
          <p:cNvGrpSpPr/>
          <p:nvPr/>
        </p:nvGrpSpPr>
        <p:grpSpPr>
          <a:xfrm>
            <a:off x="3351322" y="1013190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249BCD-A8B9-414F-94D5-D72775F6D0EA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Ⅰ</a:t>
              </a:r>
              <a:endParaRPr lang="ko-KR" altLang="en-US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433DA3-B8AD-4C32-80AF-E698151D0466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개요</a:t>
              </a:r>
              <a:endParaRPr lang="en-US" altLang="ko-KR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E8CF2BB-E59A-43E9-9FED-B1F1C6DD3820}"/>
              </a:ext>
            </a:extLst>
          </p:cNvPr>
          <p:cNvGrpSpPr/>
          <p:nvPr/>
        </p:nvGrpSpPr>
        <p:grpSpPr>
          <a:xfrm>
            <a:off x="3336392" y="2006134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3FA39A-7F9C-41B8-A351-0E842DFE2F3A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Ⅱ</a:t>
              </a:r>
              <a:endParaRPr lang="ko-KR" altLang="en-US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0E6221-93BC-40D0-97ED-277F2C12179E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내용</a:t>
              </a:r>
              <a:endParaRPr lang="en-US" altLang="ko-KR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83DA6AF-4F6E-4F97-A626-9DD05ABE65C7}"/>
              </a:ext>
            </a:extLst>
          </p:cNvPr>
          <p:cNvGrpSpPr/>
          <p:nvPr/>
        </p:nvGrpSpPr>
        <p:grpSpPr>
          <a:xfrm>
            <a:off x="3324324" y="2981291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DE76F0-5D3A-4809-AC55-0155ECD688F6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Ⅲ</a:t>
              </a:r>
              <a:endParaRPr lang="ko-KR" altLang="en-US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5E6990-A5E0-4556-A4B9-B93F95D363C9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추진 계획</a:t>
              </a:r>
              <a:endParaRPr lang="en-US" altLang="ko-KR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1421FB8-EE6F-4D5B-AF39-952120641C7A}"/>
              </a:ext>
            </a:extLst>
          </p:cNvPr>
          <p:cNvSpPr txBox="1"/>
          <p:nvPr/>
        </p:nvSpPr>
        <p:spPr>
          <a:xfrm>
            <a:off x="3324325" y="3952604"/>
            <a:ext cx="225518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Ⅳ</a:t>
            </a:r>
            <a:endParaRPr lang="ko-KR" altLang="en-US" sz="36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A224664-5BDF-44B3-BF69-805B2938B9F5}"/>
              </a:ext>
            </a:extLst>
          </p:cNvPr>
          <p:cNvSpPr txBox="1"/>
          <p:nvPr/>
        </p:nvSpPr>
        <p:spPr>
          <a:xfrm>
            <a:off x="3838276" y="4077239"/>
            <a:ext cx="335014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예산 소요 및 활용 계획</a:t>
            </a:r>
            <a:endParaRPr lang="en-US" altLang="ko-KR" sz="2400" b="1" spc="-150" dirty="0">
              <a:solidFill>
                <a:schemeClr val="tx1">
                  <a:lumMod val="85000"/>
                  <a:lumOff val="1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D618ACD-17D0-4419-8927-AE2F3C4D8CB6}"/>
              </a:ext>
            </a:extLst>
          </p:cNvPr>
          <p:cNvGrpSpPr/>
          <p:nvPr/>
        </p:nvGrpSpPr>
        <p:grpSpPr>
          <a:xfrm>
            <a:off x="3310060" y="4988521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CBC4CC9-644F-47AE-83A1-2753A537FE97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Ⅴ</a:t>
              </a:r>
              <a:endParaRPr lang="ko-KR" altLang="en-US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68687FB-13F6-4E04-BB39-92DDE6319A17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리스크 관리</a:t>
              </a:r>
              <a:endParaRPr lang="en-US" altLang="ko-KR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92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94" y="1724990"/>
            <a:ext cx="6702585" cy="3770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4" r:id="rId4" imgW="28964880" imgH="2615760" progId="">
                  <p:embed/>
                </p:oleObj>
              </mc:Choice>
              <mc:Fallback>
                <p:oleObj r:id="rId4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5" r:id="rId6" imgW="31898160" imgH="736200" progId="">
                  <p:embed/>
                </p:oleObj>
              </mc:Choice>
              <mc:Fallback>
                <p:oleObj r:id="rId6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7" y="140011"/>
            <a:ext cx="6392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4.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목표 기능 구현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About us</a:t>
            </a:r>
            <a:endParaRPr lang="ko-KR" altLang="en-US" sz="2800" b="1" spc="-15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320876" y="2091858"/>
            <a:ext cx="4366218" cy="875394"/>
            <a:chOff x="591920" y="3184396"/>
            <a:chExt cx="4694313" cy="92186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966803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0" y="3411932"/>
              <a:ext cx="1019389" cy="550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프로젝트 소개</a:t>
              </a:r>
              <a:endPara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2914714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프로젝트 개요와 개발자 소개 등을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마스코트 </a:t>
              </a:r>
              <a:r>
                <a:rPr lang="ko-KR" altLang="en-US" sz="1300" b="1" spc="-150" dirty="0" err="1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하람이를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통해 친근하게 표현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320876" y="3137928"/>
            <a:ext cx="4459192" cy="875394"/>
            <a:chOff x="591920" y="3184396"/>
            <a:chExt cx="4777350" cy="92186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950232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1920" y="3392939"/>
              <a:ext cx="1019389" cy="550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마스코트 소개</a:t>
              </a:r>
              <a:endParaRPr lang="ko-KR" altLang="en-US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09" y="3402851"/>
              <a:ext cx="3757961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</a:t>
              </a:r>
              <a:r>
                <a:rPr lang="ko-KR" altLang="en-US" sz="1300" spc="-15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하람이의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뜻과 </a:t>
              </a:r>
              <a:r>
                <a:rPr lang="ko-KR" altLang="en-US" sz="1300" spc="-15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하람이가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된 이유</a:t>
              </a:r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</a:t>
              </a:r>
            </a:p>
            <a:p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그와 더불어 </a:t>
              </a:r>
              <a:r>
                <a:rPr lang="ko-KR" altLang="en-US" sz="13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프로젝트의 목적에 대해 간단하게 소개 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E9F1A2A-9F21-408E-BB54-1B092EA39C18}"/>
              </a:ext>
            </a:extLst>
          </p:cNvPr>
          <p:cNvGrpSpPr/>
          <p:nvPr/>
        </p:nvGrpSpPr>
        <p:grpSpPr>
          <a:xfrm>
            <a:off x="7323292" y="4264297"/>
            <a:ext cx="4363801" cy="875394"/>
            <a:chOff x="594393" y="3184396"/>
            <a:chExt cx="4465769" cy="92186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BCAA50C-78AC-49C6-87BE-77570ABBEB3A}"/>
                </a:ext>
              </a:extLst>
            </p:cNvPr>
            <p:cNvSpPr/>
            <p:nvPr/>
          </p:nvSpPr>
          <p:spPr>
            <a:xfrm>
              <a:off x="1319430" y="3265623"/>
              <a:ext cx="3740732" cy="742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innerShdw blurRad="1143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3486F76-16D4-4164-927D-E8F6EFC62F6F}"/>
                </a:ext>
              </a:extLst>
            </p:cNvPr>
            <p:cNvSpPr/>
            <p:nvPr/>
          </p:nvSpPr>
          <p:spPr>
            <a:xfrm>
              <a:off x="643157" y="3184396"/>
              <a:ext cx="921863" cy="9218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F21B497-51D4-4223-995A-DF47E4948C6C}"/>
                </a:ext>
              </a:extLst>
            </p:cNvPr>
            <p:cNvSpPr txBox="1"/>
            <p:nvPr/>
          </p:nvSpPr>
          <p:spPr>
            <a:xfrm>
              <a:off x="594393" y="3414008"/>
              <a:ext cx="1019389" cy="550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이용방법</a:t>
              </a:r>
              <a:endParaRPr lang="en-US" altLang="ko-KR" sz="1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sz="14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소개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3D98DF-375E-4743-B871-7202307E16DE}"/>
                </a:ext>
              </a:extLst>
            </p:cNvPr>
            <p:cNvSpPr txBox="1"/>
            <p:nvPr/>
          </p:nvSpPr>
          <p:spPr>
            <a:xfrm>
              <a:off x="1611310" y="3402851"/>
              <a:ext cx="3371474" cy="518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〮 이용방법을 간단하게 소개하여</a:t>
              </a:r>
              <a:endParaRPr lang="en-US" altLang="ko-KR" sz="13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r>
                <a:rPr lang="en-US" altLang="ko-KR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 </a:t>
              </a:r>
              <a:r>
                <a:rPr lang="ko-KR" altLang="en-US" sz="13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첫 방문하는 이용자가 반드시 알아야 할 링크 첨부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5FB533FC-DD6B-45A2-8C43-CE52476EC26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B3ADC04-B2FF-4818-9D3E-CAA665CCE5C1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8" name="그림 27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DAE210C9-9DF7-417C-971A-C0EECF67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B05FDC-1049-4A92-94BA-9E3B50354A33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29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25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26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5. 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Use Case Diagram</a:t>
            </a:r>
            <a:endParaRPr lang="ko-KR" altLang="en-US" sz="2800" b="1" spc="-15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01CC4450-D72C-4CF1-9127-95ABB34A9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93" y="1005194"/>
            <a:ext cx="7987407" cy="50793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165D601-1003-4520-94FB-213FF3403B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6EDF5C-D83D-45B4-9687-5CB80FB75A96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17" name="그림 16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D6DFF435-3EED-4536-91EF-8F827915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50A45E-5907-43AD-9DB8-165258EFD419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4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2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43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7" y="140011"/>
            <a:ext cx="782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6.  </a:t>
            </a:r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Database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Class Diagram</a:t>
            </a:r>
            <a:endParaRPr lang="ko-KR" altLang="en-US" sz="2800" b="1" spc="-15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Ⅱ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내용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A06391-FA92-463E-934F-E44359EC0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0784" y="1097690"/>
            <a:ext cx="7210425" cy="516255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D787D1-114E-47EA-972D-E62E01EEF2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DB06EF6-05FA-431F-81FF-FA2DD850B90A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17" name="그림 16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A61D8095-6757-42D8-A257-A6EC0E464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7C1955-6A32-465A-849C-8FB61D8F8695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2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015669-59EC-4012-BF68-AF1EF5CFE893}"/>
              </a:ext>
            </a:extLst>
          </p:cNvPr>
          <p:cNvSpPr/>
          <p:nvPr/>
        </p:nvSpPr>
        <p:spPr>
          <a:xfrm>
            <a:off x="2721237" y="6291351"/>
            <a:ext cx="252324" cy="252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36DDB3-8FC5-471C-BEB8-39A7187FF8B9}"/>
              </a:ext>
            </a:extLst>
          </p:cNvPr>
          <p:cNvSpPr/>
          <p:nvPr/>
        </p:nvSpPr>
        <p:spPr>
          <a:xfrm>
            <a:off x="2721237" y="4858391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DFDA25-9BA9-48CE-B8BC-B416B7F94C13}"/>
              </a:ext>
            </a:extLst>
          </p:cNvPr>
          <p:cNvSpPr/>
          <p:nvPr/>
        </p:nvSpPr>
        <p:spPr>
          <a:xfrm>
            <a:off x="1482846" y="458299"/>
            <a:ext cx="1271422" cy="6085376"/>
          </a:xfrm>
          <a:prstGeom prst="rect">
            <a:avLst/>
          </a:prstGeom>
          <a:solidFill>
            <a:srgbClr val="5DB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DDFE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C047D-8273-4D98-8941-06B14E1236DA}"/>
              </a:ext>
            </a:extLst>
          </p:cNvPr>
          <p:cNvSpPr txBox="1"/>
          <p:nvPr/>
        </p:nvSpPr>
        <p:spPr>
          <a:xfrm>
            <a:off x="1482846" y="697426"/>
            <a:ext cx="127142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5A620E-C624-4747-8AD0-5224459F4FFB}"/>
              </a:ext>
            </a:extLst>
          </p:cNvPr>
          <p:cNvSpPr txBox="1"/>
          <p:nvPr/>
        </p:nvSpPr>
        <p:spPr>
          <a:xfrm>
            <a:off x="7450933" y="1215066"/>
            <a:ext cx="3060604" cy="44164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조직도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방법론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eriod"/>
            </a:pPr>
            <a:r>
              <a: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WBS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작업 일정표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Pert Chart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Gantt Chart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6638E9A-0FEB-447F-9A51-3559D9A695E8}"/>
              </a:ext>
            </a:extLst>
          </p:cNvPr>
          <p:cNvGrpSpPr/>
          <p:nvPr/>
        </p:nvGrpSpPr>
        <p:grpSpPr>
          <a:xfrm>
            <a:off x="3351322" y="1013190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C3ACDC1-A1AA-48D1-A993-3468A92409C9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Ⅰ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4C950B-EDCF-435E-A2F3-7ECE2EDC2D42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개요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F98ADB-1286-41D9-8716-D59FBFED7E2B}"/>
              </a:ext>
            </a:extLst>
          </p:cNvPr>
          <p:cNvGrpSpPr/>
          <p:nvPr/>
        </p:nvGrpSpPr>
        <p:grpSpPr>
          <a:xfrm>
            <a:off x="3336392" y="2006134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33854B-AACE-444B-BEE1-CD54B9CC178E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Ⅱ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8EB0F9-AA3A-4F75-BCDD-62745A85786E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내용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DF5424-6244-4925-9AEB-5867D1CF0F89}"/>
              </a:ext>
            </a:extLst>
          </p:cNvPr>
          <p:cNvGrpSpPr/>
          <p:nvPr/>
        </p:nvGrpSpPr>
        <p:grpSpPr>
          <a:xfrm>
            <a:off x="3324324" y="2981291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308E0F-2686-4E66-A3FA-48F7890F8AA2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Ⅲ</a:t>
              </a:r>
              <a:endParaRPr lang="ko-KR" altLang="en-US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6D63AB-9798-49D4-90BD-A131E3B25895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추진 계획</a:t>
              </a:r>
              <a:endPara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5751BEF-65D5-4D56-AFE0-5CB7D203240A}"/>
              </a:ext>
            </a:extLst>
          </p:cNvPr>
          <p:cNvSpPr txBox="1"/>
          <p:nvPr/>
        </p:nvSpPr>
        <p:spPr>
          <a:xfrm>
            <a:off x="3324325" y="3952604"/>
            <a:ext cx="225518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Ⅳ</a:t>
            </a:r>
            <a:endParaRPr lang="ko-KR" altLang="en-US" sz="3600" b="1" spc="-150" dirty="0">
              <a:solidFill>
                <a:srgbClr val="BFBF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284467-DE39-41E7-8302-C98414325D72}"/>
              </a:ext>
            </a:extLst>
          </p:cNvPr>
          <p:cNvSpPr txBox="1"/>
          <p:nvPr/>
        </p:nvSpPr>
        <p:spPr>
          <a:xfrm>
            <a:off x="3838276" y="4077239"/>
            <a:ext cx="335014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예산 소요 및 활용 계획</a:t>
            </a:r>
            <a:endParaRPr lang="en-US" altLang="ko-KR" sz="2400" b="1" spc="-150" dirty="0">
              <a:solidFill>
                <a:srgbClr val="BFBF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3B4C9BF-A34C-4B6E-ABF0-B2522E5C371B}"/>
              </a:ext>
            </a:extLst>
          </p:cNvPr>
          <p:cNvGrpSpPr/>
          <p:nvPr/>
        </p:nvGrpSpPr>
        <p:grpSpPr>
          <a:xfrm>
            <a:off x="3310060" y="4988521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D3DF89-55DA-44F7-8B46-16713DABB9F0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Ⅴ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5D9DC0-05C5-4982-8915-11DEE1938B36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리스크 관리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24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9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1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조직도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BC41DB-D18D-4994-BA5C-031ABF905D54}"/>
              </a:ext>
            </a:extLst>
          </p:cNvPr>
          <p:cNvSpPr txBox="1"/>
          <p:nvPr/>
        </p:nvSpPr>
        <p:spPr>
          <a:xfrm>
            <a:off x="750845" y="994119"/>
            <a:ext cx="10972800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프로젝트의 성격에 따라 </a:t>
            </a:r>
            <a:r>
              <a:rPr lang="en-US" altLang="ko-KR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b="1" spc="-150" dirty="0" err="1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책임프로그래머팀</a:t>
            </a:r>
            <a:r>
              <a:rPr lang="en-US" altLang="ko-KR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(Chief Programmer team)’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채택하여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책임 프로그래머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프로그래머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보조 프로그래머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라이브러리안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</a:t>
            </a:r>
            <a:r>
              <a:rPr lang="ko-KR" altLang="en-US" spc="-150" dirty="0">
                <a:solidFill>
                  <a:schemeClr val="bg2">
                    <a:lumMod val="1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조직을 구성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했습니다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pc="-150" dirty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FDF8B79-43A4-4B7D-B879-14F008D9E087}"/>
              </a:ext>
            </a:extLst>
          </p:cNvPr>
          <p:cNvGrpSpPr/>
          <p:nvPr/>
        </p:nvGrpSpPr>
        <p:grpSpPr>
          <a:xfrm>
            <a:off x="4882790" y="2366710"/>
            <a:ext cx="2407552" cy="2077749"/>
            <a:chOff x="1274531" y="2061815"/>
            <a:chExt cx="2407552" cy="207774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79680A3-6722-4398-8BD9-79D5F7006913}"/>
                </a:ext>
              </a:extLst>
            </p:cNvPr>
            <p:cNvSpPr/>
            <p:nvPr/>
          </p:nvSpPr>
          <p:spPr>
            <a:xfrm>
              <a:off x="1274531" y="2399904"/>
              <a:ext cx="2407552" cy="173966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53A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0CA4A3B6-E70C-4CC7-9C48-D79D067D8481}"/>
                </a:ext>
              </a:extLst>
            </p:cNvPr>
            <p:cNvSpPr/>
            <p:nvPr/>
          </p:nvSpPr>
          <p:spPr>
            <a:xfrm>
              <a:off x="1528667" y="2061815"/>
              <a:ext cx="1905546" cy="397191"/>
            </a:xfrm>
            <a:prstGeom prst="roundRect">
              <a:avLst/>
            </a:prstGeom>
            <a:gradFill flip="none" rotWithShape="1">
              <a:gsLst>
                <a:gs pos="0">
                  <a:srgbClr val="53ADFF">
                    <a:tint val="66000"/>
                    <a:satMod val="160000"/>
                  </a:srgbClr>
                </a:gs>
                <a:gs pos="50000">
                  <a:srgbClr val="53ADFF">
                    <a:tint val="44500"/>
                    <a:satMod val="160000"/>
                  </a:srgbClr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책임프로그래머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graphicFrame>
          <p:nvGraphicFramePr>
            <p:cNvPr id="47" name="개체 46">
              <a:extLst>
                <a:ext uri="{FF2B5EF4-FFF2-40B4-BE49-F238E27FC236}">
                  <a16:creationId xmlns:a16="http://schemas.microsoft.com/office/drawing/2014/main" id="{7C78901C-4313-4D89-B493-D4086EEEBB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7134844"/>
                </p:ext>
              </p:extLst>
            </p:nvPr>
          </p:nvGraphicFramePr>
          <p:xfrm>
            <a:off x="1808291" y="2839943"/>
            <a:ext cx="1339850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0" r:id="rId7" imgW="31898160" imgH="50760" progId="">
                    <p:embed/>
                  </p:oleObj>
                </mc:Choice>
                <mc:Fallback>
                  <p:oleObj r:id="rId7" imgW="31898160" imgH="50760" progId="">
                    <p:embed/>
                    <p:pic>
                      <p:nvPicPr>
                        <p:cNvPr id="47" name="개체 46">
                          <a:extLst>
                            <a:ext uri="{FF2B5EF4-FFF2-40B4-BE49-F238E27FC236}">
                              <a16:creationId xmlns:a16="http://schemas.microsoft.com/office/drawing/2014/main" id="{7C78901C-4313-4D89-B493-D4086EEEBB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08291" y="2839943"/>
                          <a:ext cx="1339850" cy="1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F685047-88A4-412A-9326-C1B1094070CC}"/>
                </a:ext>
              </a:extLst>
            </p:cNvPr>
            <p:cNvSpPr txBox="1"/>
            <p:nvPr/>
          </p:nvSpPr>
          <p:spPr>
            <a:xfrm>
              <a:off x="2022096" y="2524110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이  여  진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C39F24-45FC-466E-95C6-DDDEA73E167D}"/>
                </a:ext>
              </a:extLst>
            </p:cNvPr>
            <p:cNvSpPr txBox="1"/>
            <p:nvPr/>
          </p:nvSpPr>
          <p:spPr>
            <a:xfrm>
              <a:off x="1475469" y="2916071"/>
              <a:ext cx="2005677" cy="1025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프로젝트 설계</a:t>
              </a:r>
              <a:r>
                <a:rPr lang="en-US" altLang="ko-KR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작업 지시</a:t>
              </a:r>
              <a:endParaRPr lang="en-US" altLang="ko-KR" sz="14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프론트엔드</a:t>
              </a: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개발</a:t>
              </a:r>
              <a:r>
                <a:rPr lang="en-US" altLang="ko-KR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(</a:t>
              </a:r>
              <a:r>
                <a:rPr lang="en-US" altLang="ko-KR" sz="14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UI/UX</a:t>
              </a:r>
              <a:r>
                <a:rPr lang="en-US" altLang="ko-KR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요구분석 및 작업 일정 계획</a:t>
              </a:r>
            </a:p>
          </p:txBody>
        </p:sp>
      </p:grp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5DAA6D9-1244-44C4-AC62-28470EE437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4329" y="3647768"/>
            <a:ext cx="1750956" cy="699767"/>
          </a:xfrm>
          <a:prstGeom prst="bentConnector3">
            <a:avLst>
              <a:gd name="adj1" fmla="val 100047"/>
            </a:avLst>
          </a:prstGeom>
          <a:ln w="19050">
            <a:solidFill>
              <a:srgbClr val="799AD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EC7B287F-0F05-4B3C-BB71-AE3384EDAC6B}"/>
              </a:ext>
            </a:extLst>
          </p:cNvPr>
          <p:cNvCxnSpPr>
            <a:cxnSpLocks/>
          </p:cNvCxnSpPr>
          <p:nvPr/>
        </p:nvCxnSpPr>
        <p:spPr>
          <a:xfrm>
            <a:off x="7357847" y="3604882"/>
            <a:ext cx="1776090" cy="734265"/>
          </a:xfrm>
          <a:prstGeom prst="bentConnector3">
            <a:avLst>
              <a:gd name="adj1" fmla="val 99875"/>
            </a:avLst>
          </a:prstGeom>
          <a:ln w="19050">
            <a:solidFill>
              <a:srgbClr val="799AD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9CF0C3E-C3F2-4CA0-8F34-F020FF9DF23B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Ⅲ.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추진 계획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72CF5F93-B260-447A-AE59-FD24529CAA9E}"/>
              </a:ext>
            </a:extLst>
          </p:cNvPr>
          <p:cNvGrpSpPr/>
          <p:nvPr/>
        </p:nvGrpSpPr>
        <p:grpSpPr>
          <a:xfrm>
            <a:off x="1875617" y="4385172"/>
            <a:ext cx="2407552" cy="2077749"/>
            <a:chOff x="1274531" y="2061815"/>
            <a:chExt cx="2407552" cy="2077749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FB7ACD0C-293C-4737-B8A1-58EB1B725787}"/>
                </a:ext>
              </a:extLst>
            </p:cNvPr>
            <p:cNvSpPr/>
            <p:nvPr/>
          </p:nvSpPr>
          <p:spPr>
            <a:xfrm>
              <a:off x="1274531" y="2399904"/>
              <a:ext cx="2407552" cy="173966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53A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890C6DA8-D4D5-4E33-8D49-BA87780FBD0C}"/>
                </a:ext>
              </a:extLst>
            </p:cNvPr>
            <p:cNvSpPr/>
            <p:nvPr/>
          </p:nvSpPr>
          <p:spPr>
            <a:xfrm>
              <a:off x="1528667" y="2061815"/>
              <a:ext cx="1905546" cy="397191"/>
            </a:xfrm>
            <a:prstGeom prst="roundRect">
              <a:avLst/>
            </a:prstGeom>
            <a:gradFill flip="none" rotWithShape="1">
              <a:gsLst>
                <a:gs pos="0">
                  <a:srgbClr val="53ADFF">
                    <a:tint val="66000"/>
                    <a:satMod val="160000"/>
                  </a:srgbClr>
                </a:gs>
                <a:gs pos="50000">
                  <a:srgbClr val="53ADFF">
                    <a:tint val="44500"/>
                    <a:satMod val="160000"/>
                  </a:srgbClr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프로그래머</a:t>
              </a:r>
            </a:p>
          </p:txBody>
        </p:sp>
        <p:graphicFrame>
          <p:nvGraphicFramePr>
            <p:cNvPr id="68" name="개체 67">
              <a:extLst>
                <a:ext uri="{FF2B5EF4-FFF2-40B4-BE49-F238E27FC236}">
                  <a16:creationId xmlns:a16="http://schemas.microsoft.com/office/drawing/2014/main" id="{BA5BA979-AF22-4E3B-82C5-7A9C4F572B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8534" y="2856314"/>
            <a:ext cx="1339551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1" r:id="rId9" imgW="31898160" imgH="50760" progId="">
                    <p:embed/>
                  </p:oleObj>
                </mc:Choice>
                <mc:Fallback>
                  <p:oleObj r:id="rId9" imgW="31898160" imgH="50760" progId="">
                    <p:embed/>
                    <p:pic>
                      <p:nvPicPr>
                        <p:cNvPr id="68" name="개체 67">
                          <a:extLst>
                            <a:ext uri="{FF2B5EF4-FFF2-40B4-BE49-F238E27FC236}">
                              <a16:creationId xmlns:a16="http://schemas.microsoft.com/office/drawing/2014/main" id="{BA5BA979-AF22-4E3B-82C5-7A9C4F572BF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08534" y="2856314"/>
                          <a:ext cx="1339551" cy="1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D2D4F99-A9EF-463D-B4B2-42BD3645D995}"/>
                </a:ext>
              </a:extLst>
            </p:cNvPr>
            <p:cNvSpPr txBox="1"/>
            <p:nvPr/>
          </p:nvSpPr>
          <p:spPr>
            <a:xfrm>
              <a:off x="2038929" y="2524110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이  수  호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22D2738-D3A9-4E4A-BD7D-61B541751C82}"/>
                </a:ext>
              </a:extLst>
            </p:cNvPr>
            <p:cNvSpPr txBox="1"/>
            <p:nvPr/>
          </p:nvSpPr>
          <p:spPr>
            <a:xfrm>
              <a:off x="1456237" y="2916071"/>
              <a:ext cx="2044149" cy="1025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전체적인 원시 코드 작성</a:t>
              </a:r>
              <a:endParaRPr lang="en-US" altLang="ko-KR" sz="14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백엔드</a:t>
              </a: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개발</a:t>
              </a:r>
              <a:r>
                <a:rPr lang="en-US" altLang="ko-KR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/ DB </a:t>
              </a: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설계</a:t>
              </a:r>
              <a:endParaRPr lang="en-US" altLang="ko-KR" sz="14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디버깅</a:t>
              </a:r>
              <a:r>
                <a:rPr lang="en-US" altLang="ko-KR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문서 작성</a:t>
              </a:r>
              <a:r>
                <a:rPr lang="en-US" altLang="ko-KR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위험관리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E95E114-F93F-483A-B2A6-13011FB2CFDE}"/>
              </a:ext>
            </a:extLst>
          </p:cNvPr>
          <p:cNvGrpSpPr/>
          <p:nvPr/>
        </p:nvGrpSpPr>
        <p:grpSpPr>
          <a:xfrm>
            <a:off x="7930161" y="4385172"/>
            <a:ext cx="2407552" cy="2077749"/>
            <a:chOff x="1274531" y="2061815"/>
            <a:chExt cx="2407552" cy="2077749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804D51D-C090-4982-AE65-2BF7CF27C5A0}"/>
                </a:ext>
              </a:extLst>
            </p:cNvPr>
            <p:cNvSpPr/>
            <p:nvPr/>
          </p:nvSpPr>
          <p:spPr>
            <a:xfrm>
              <a:off x="1274531" y="2399904"/>
              <a:ext cx="2407552" cy="173966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53A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41301628-F719-4134-9885-3520E51A11EA}"/>
                </a:ext>
              </a:extLst>
            </p:cNvPr>
            <p:cNvSpPr/>
            <p:nvPr/>
          </p:nvSpPr>
          <p:spPr>
            <a:xfrm>
              <a:off x="1528667" y="2061815"/>
              <a:ext cx="1905546" cy="397191"/>
            </a:xfrm>
            <a:prstGeom prst="roundRect">
              <a:avLst/>
            </a:prstGeom>
            <a:gradFill flip="none" rotWithShape="1">
              <a:gsLst>
                <a:gs pos="0">
                  <a:srgbClr val="53ADFF">
                    <a:tint val="66000"/>
                    <a:satMod val="160000"/>
                  </a:srgbClr>
                </a:gs>
                <a:gs pos="50000">
                  <a:srgbClr val="53ADFF">
                    <a:tint val="44500"/>
                    <a:satMod val="160000"/>
                  </a:srgbClr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/>
                </a:rPr>
                <a:t>보조프로그래머</a:t>
              </a:r>
              <a:endParaRPr lang="en-US" altLang="ko-KR" sz="1200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/>
              </a:endParaRPr>
            </a:p>
            <a:p>
              <a:pPr algn="ctr"/>
              <a:r>
                <a:rPr lang="ko-KR" altLang="en-US" sz="120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/>
                </a:rPr>
                <a:t>라이브러리안</a:t>
              </a:r>
            </a:p>
          </p:txBody>
        </p:sp>
        <p:graphicFrame>
          <p:nvGraphicFramePr>
            <p:cNvPr id="62" name="개체 61">
              <a:extLst>
                <a:ext uri="{FF2B5EF4-FFF2-40B4-BE49-F238E27FC236}">
                  <a16:creationId xmlns:a16="http://schemas.microsoft.com/office/drawing/2014/main" id="{1DAA68BC-30B1-4A0D-93BB-B0964405AB9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8878" y="2855522"/>
            <a:ext cx="1339850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2" r:id="rId10" imgW="31898160" imgH="50760" progId="">
                    <p:embed/>
                  </p:oleObj>
                </mc:Choice>
                <mc:Fallback>
                  <p:oleObj r:id="rId10" imgW="31898160" imgH="50760" progId="">
                    <p:embed/>
                    <p:pic>
                      <p:nvPicPr>
                        <p:cNvPr id="62" name="개체 61">
                          <a:extLst>
                            <a:ext uri="{FF2B5EF4-FFF2-40B4-BE49-F238E27FC236}">
                              <a16:creationId xmlns:a16="http://schemas.microsoft.com/office/drawing/2014/main" id="{1DAA68BC-30B1-4A0D-93BB-B0964405AB9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08878" y="2855522"/>
                          <a:ext cx="1339850" cy="1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2BEFAB-467F-42E8-B506-2B1083DF1C50}"/>
                </a:ext>
              </a:extLst>
            </p:cNvPr>
            <p:cNvSpPr txBox="1"/>
            <p:nvPr/>
          </p:nvSpPr>
          <p:spPr>
            <a:xfrm>
              <a:off x="2038928" y="2524110"/>
              <a:ext cx="8787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임  지  혜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C1D48BB-5140-4C5D-BFA2-77FC399CFC7F}"/>
                </a:ext>
              </a:extLst>
            </p:cNvPr>
            <p:cNvSpPr txBox="1"/>
            <p:nvPr/>
          </p:nvSpPr>
          <p:spPr>
            <a:xfrm>
              <a:off x="1441807" y="2916071"/>
              <a:ext cx="2073003" cy="1025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프로그래밍 업무 지원</a:t>
              </a:r>
              <a:endParaRPr lang="en-US" altLang="ko-KR" sz="14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시장 종사</a:t>
              </a:r>
              <a:r>
                <a:rPr lang="en-US" altLang="ko-KR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 </a:t>
              </a: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기술적 문제 자문</a:t>
              </a:r>
              <a:endParaRPr lang="en-US" altLang="ko-KR" sz="14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분석</a:t>
              </a:r>
              <a:r>
                <a:rPr lang="en-US" altLang="ko-KR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 </a:t>
              </a: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설계</a:t>
              </a:r>
              <a:r>
                <a:rPr lang="en-US" altLang="ko-KR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 </a:t>
              </a:r>
              <a:r>
                <a:rPr lang="ko-KR" altLang="en-US" sz="14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테스트</a:t>
              </a:r>
              <a:endParaRPr lang="en-US" altLang="ko-KR" sz="14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aphicFrame>
        <p:nvGraphicFramePr>
          <p:cNvPr id="75" name="개체 74">
            <a:extLst>
              <a:ext uri="{FF2B5EF4-FFF2-40B4-BE49-F238E27FC236}">
                <a16:creationId xmlns:a16="http://schemas.microsoft.com/office/drawing/2014/main" id="{28B6AAD1-376D-43C0-BFEC-247B7C32AA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634410"/>
              </p:ext>
            </p:extLst>
          </p:nvPr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r:id="rId11" imgW="31898160" imgH="736200" progId="">
                  <p:embed/>
                </p:oleObj>
              </mc:Choice>
              <mc:Fallback>
                <p:oleObj r:id="rId11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개체 75">
            <a:extLst>
              <a:ext uri="{FF2B5EF4-FFF2-40B4-BE49-F238E27FC236}">
                <a16:creationId xmlns:a16="http://schemas.microsoft.com/office/drawing/2014/main" id="{0E07C9AE-28D4-4E57-8DF2-644B11B63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76361"/>
              </p:ext>
            </p:extLst>
          </p:nvPr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4" r:id="rId12" imgW="31898160" imgH="736200" progId="">
                  <p:embed/>
                </p:oleObj>
              </mc:Choice>
              <mc:Fallback>
                <p:oleObj r:id="rId12" imgW="31898160" imgH="736200" progId="">
                  <p:embed/>
                  <p:pic>
                    <p:nvPicPr>
                      <p:cNvPr id="43" name="개체 42">
                        <a:extLst>
                          <a:ext uri="{FF2B5EF4-FFF2-40B4-BE49-F238E27FC236}">
                            <a16:creationId xmlns:a16="http://schemas.microsoft.com/office/drawing/2014/main" id="{288D7316-5785-4BD0-99FF-BD0A85CE1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개체 76">
            <a:extLst>
              <a:ext uri="{FF2B5EF4-FFF2-40B4-BE49-F238E27FC236}">
                <a16:creationId xmlns:a16="http://schemas.microsoft.com/office/drawing/2014/main" id="{8C37E71B-B0DD-414E-B295-1FABA17858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089721"/>
              </p:ext>
            </p:extLst>
          </p:nvPr>
        </p:nvGraphicFramePr>
        <p:xfrm>
          <a:off x="336098" y="906563"/>
          <a:ext cx="11500936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5" r:id="rId13" imgW="31898160" imgH="50760" progId="">
                  <p:embed/>
                </p:oleObj>
              </mc:Choice>
              <mc:Fallback>
                <p:oleObj r:id="rId13" imgW="31898160" imgH="50760" progId="">
                  <p:embed/>
                  <p:pic>
                    <p:nvPicPr>
                      <p:cNvPr id="80" name="개체 79">
                        <a:extLst>
                          <a:ext uri="{FF2B5EF4-FFF2-40B4-BE49-F238E27FC236}">
                            <a16:creationId xmlns:a16="http://schemas.microsoft.com/office/drawing/2014/main" id="{7353E7F8-8D6E-429A-8E1D-6C0E9DDBBE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6098" y="906563"/>
                        <a:ext cx="11500936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개체 77">
            <a:extLst>
              <a:ext uri="{FF2B5EF4-FFF2-40B4-BE49-F238E27FC236}">
                <a16:creationId xmlns:a16="http://schemas.microsoft.com/office/drawing/2014/main" id="{E231587C-E364-4C24-A66E-F6E87DC75E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096106"/>
              </p:ext>
            </p:extLst>
          </p:nvPr>
        </p:nvGraphicFramePr>
        <p:xfrm>
          <a:off x="486777" y="1965635"/>
          <a:ext cx="11500936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6" r:id="rId14" imgW="31898160" imgH="50760" progId="">
                  <p:embed/>
                </p:oleObj>
              </mc:Choice>
              <mc:Fallback>
                <p:oleObj r:id="rId14" imgW="31898160" imgH="50760" progId="">
                  <p:embed/>
                  <p:pic>
                    <p:nvPicPr>
                      <p:cNvPr id="81" name="개체 80">
                        <a:extLst>
                          <a:ext uri="{FF2B5EF4-FFF2-40B4-BE49-F238E27FC236}">
                            <a16:creationId xmlns:a16="http://schemas.microsoft.com/office/drawing/2014/main" id="{C97EED1A-ADF5-49EE-9B35-C1B6B7A787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77" y="1965635"/>
                        <a:ext cx="11500936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" name="그림 34">
            <a:extLst>
              <a:ext uri="{FF2B5EF4-FFF2-40B4-BE49-F238E27FC236}">
                <a16:creationId xmlns:a16="http://schemas.microsoft.com/office/drawing/2014/main" id="{62AC965C-7308-4147-982D-58983CAC10B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E444894C-7BF0-47D8-AA72-AEE2F968B768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43" name="그림 42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F54AC5E1-A600-484F-B8E5-B92E982AB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085FE1A-1D66-4CDF-9762-A5A6BE3E0E34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957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8" r:id="rId4" imgW="28964880" imgH="2615760" progId="">
                  <p:embed/>
                </p:oleObj>
              </mc:Choice>
              <mc:Fallback>
                <p:oleObj r:id="rId4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9" r:id="rId6" imgW="31898160" imgH="736200" progId="">
                  <p:embed/>
                </p:oleObj>
              </mc:Choice>
              <mc:Fallback>
                <p:oleObj r:id="rId6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2.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개발 방법론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BC41DB-D18D-4994-BA5C-031ABF905D54}"/>
              </a:ext>
            </a:extLst>
          </p:cNvPr>
          <p:cNvSpPr txBox="1"/>
          <p:nvPr/>
        </p:nvSpPr>
        <p:spPr>
          <a:xfrm>
            <a:off x="1085636" y="981236"/>
            <a:ext cx="1030321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프로토타이핑 모델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은 지속적 프로토타입 도출로 인한 </a:t>
            </a:r>
            <a:r>
              <a:rPr lang="ko-KR" altLang="en-US" b="1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경험적 프로세스를 바탕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중심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요구 사항에 대한 피드백을 수행하여 </a:t>
            </a:r>
            <a:r>
              <a:rPr lang="ko-KR" altLang="en-US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최종 결과물에 안정적 완성도를 부여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합니다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진화적 프로토타이핑 모델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선정하여 프로토타입을 폐기하지 않고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발전시켜 나갑니다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9CF0C3E-C3F2-4CA0-8F34-F020FF9DF23B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Ⅲ.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추진 계획</a:t>
            </a:r>
          </a:p>
        </p:txBody>
      </p:sp>
      <p:graphicFrame>
        <p:nvGraphicFramePr>
          <p:cNvPr id="75" name="개체 74">
            <a:extLst>
              <a:ext uri="{FF2B5EF4-FFF2-40B4-BE49-F238E27FC236}">
                <a16:creationId xmlns:a16="http://schemas.microsoft.com/office/drawing/2014/main" id="{28B6AAD1-376D-43C0-BFEC-247B7C32AA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0" r:id="rId8" imgW="31898160" imgH="736200" progId="">
                  <p:embed/>
                </p:oleObj>
              </mc:Choice>
              <mc:Fallback>
                <p:oleObj r:id="rId8" imgW="31898160" imgH="736200" progId="">
                  <p:embed/>
                  <p:pic>
                    <p:nvPicPr>
                      <p:cNvPr id="75" name="개체 74">
                        <a:extLst>
                          <a:ext uri="{FF2B5EF4-FFF2-40B4-BE49-F238E27FC236}">
                            <a16:creationId xmlns:a16="http://schemas.microsoft.com/office/drawing/2014/main" id="{28B6AAD1-376D-43C0-BFEC-247B7C32AA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개체 75">
            <a:extLst>
              <a:ext uri="{FF2B5EF4-FFF2-40B4-BE49-F238E27FC236}">
                <a16:creationId xmlns:a16="http://schemas.microsoft.com/office/drawing/2014/main" id="{0E07C9AE-28D4-4E57-8DF2-644B11B63E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1" r:id="rId9" imgW="31898160" imgH="736200" progId="">
                  <p:embed/>
                </p:oleObj>
              </mc:Choice>
              <mc:Fallback>
                <p:oleObj r:id="rId9" imgW="31898160" imgH="736200" progId="">
                  <p:embed/>
                  <p:pic>
                    <p:nvPicPr>
                      <p:cNvPr id="76" name="개체 75">
                        <a:extLst>
                          <a:ext uri="{FF2B5EF4-FFF2-40B4-BE49-F238E27FC236}">
                            <a16:creationId xmlns:a16="http://schemas.microsoft.com/office/drawing/2014/main" id="{0E07C9AE-28D4-4E57-8DF2-644B11B63E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개체 76">
            <a:extLst>
              <a:ext uri="{FF2B5EF4-FFF2-40B4-BE49-F238E27FC236}">
                <a16:creationId xmlns:a16="http://schemas.microsoft.com/office/drawing/2014/main" id="{8C37E71B-B0DD-414E-B295-1FABA17858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098" y="906563"/>
          <a:ext cx="11500936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2" r:id="rId10" imgW="31898160" imgH="50760" progId="">
                  <p:embed/>
                </p:oleObj>
              </mc:Choice>
              <mc:Fallback>
                <p:oleObj r:id="rId10" imgW="31898160" imgH="50760" progId="">
                  <p:embed/>
                  <p:pic>
                    <p:nvPicPr>
                      <p:cNvPr id="77" name="개체 76">
                        <a:extLst>
                          <a:ext uri="{FF2B5EF4-FFF2-40B4-BE49-F238E27FC236}">
                            <a16:creationId xmlns:a16="http://schemas.microsoft.com/office/drawing/2014/main" id="{8C37E71B-B0DD-414E-B295-1FABA17858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6098" y="906563"/>
                        <a:ext cx="11500936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개체 77">
            <a:extLst>
              <a:ext uri="{FF2B5EF4-FFF2-40B4-BE49-F238E27FC236}">
                <a16:creationId xmlns:a16="http://schemas.microsoft.com/office/drawing/2014/main" id="{E231587C-E364-4C24-A66E-F6E87DC75E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277688"/>
              </p:ext>
            </p:extLst>
          </p:nvPr>
        </p:nvGraphicFramePr>
        <p:xfrm>
          <a:off x="486777" y="2374700"/>
          <a:ext cx="11500936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13" r:id="rId12" imgW="31898160" imgH="50760" progId="">
                  <p:embed/>
                </p:oleObj>
              </mc:Choice>
              <mc:Fallback>
                <p:oleObj r:id="rId12" imgW="31898160" imgH="50760" progId="">
                  <p:embed/>
                  <p:pic>
                    <p:nvPicPr>
                      <p:cNvPr id="78" name="개체 77">
                        <a:extLst>
                          <a:ext uri="{FF2B5EF4-FFF2-40B4-BE49-F238E27FC236}">
                            <a16:creationId xmlns:a16="http://schemas.microsoft.com/office/drawing/2014/main" id="{E231587C-E364-4C24-A66E-F6E87DC75E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777" y="2374700"/>
                        <a:ext cx="11500936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FEF950E0-E9B5-410C-B77A-0B67FC7FAB86}"/>
              </a:ext>
            </a:extLst>
          </p:cNvPr>
          <p:cNvGrpSpPr/>
          <p:nvPr/>
        </p:nvGrpSpPr>
        <p:grpSpPr>
          <a:xfrm>
            <a:off x="314720" y="3931042"/>
            <a:ext cx="1512480" cy="508844"/>
            <a:chOff x="4240" y="449547"/>
            <a:chExt cx="1512480" cy="508844"/>
          </a:xfrm>
          <a:scene3d>
            <a:camera prst="orthographicFront"/>
            <a:lightRig rig="flat" dir="t"/>
          </a:scene3d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D80F62E-8AC2-4193-A736-FC898EA1425F}"/>
                </a:ext>
              </a:extLst>
            </p:cNvPr>
            <p:cNvSpPr/>
            <p:nvPr/>
          </p:nvSpPr>
          <p:spPr>
            <a:xfrm>
              <a:off x="4240" y="449547"/>
              <a:ext cx="1512480" cy="508844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EFEDD2F9-7AFF-4543-A582-B3BC4B6F3BD2}"/>
                </a:ext>
              </a:extLst>
            </p:cNvPr>
            <p:cNvSpPr txBox="1"/>
            <p:nvPr/>
          </p:nvSpPr>
          <p:spPr>
            <a:xfrm>
              <a:off x="19144" y="464451"/>
              <a:ext cx="1482672" cy="47903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575" tIns="19050" rIns="28575" bIns="19050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계획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A994B1-3CDE-4E26-B00B-FE5E8458591A}"/>
              </a:ext>
            </a:extLst>
          </p:cNvPr>
          <p:cNvGrpSpPr/>
          <p:nvPr/>
        </p:nvGrpSpPr>
        <p:grpSpPr>
          <a:xfrm>
            <a:off x="2237441" y="3936174"/>
            <a:ext cx="1512480" cy="508844"/>
            <a:chOff x="1780750" y="475040"/>
            <a:chExt cx="1512480" cy="508844"/>
          </a:xfrm>
          <a:scene3d>
            <a:camera prst="orthographicFront"/>
            <a:lightRig rig="flat" dir="t"/>
          </a:scene3d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06C0077-20AE-4D64-B430-AA8684160511}"/>
                </a:ext>
              </a:extLst>
            </p:cNvPr>
            <p:cNvSpPr/>
            <p:nvPr/>
          </p:nvSpPr>
          <p:spPr>
            <a:xfrm>
              <a:off x="1780750" y="475040"/>
              <a:ext cx="1512480" cy="508844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사각형: 둥근 모서리 6">
              <a:extLst>
                <a:ext uri="{FF2B5EF4-FFF2-40B4-BE49-F238E27FC236}">
                  <a16:creationId xmlns:a16="http://schemas.microsoft.com/office/drawing/2014/main" id="{8C749AB6-8A18-4C9B-8564-3C4204E2AA64}"/>
                </a:ext>
              </a:extLst>
            </p:cNvPr>
            <p:cNvSpPr txBox="1"/>
            <p:nvPr/>
          </p:nvSpPr>
          <p:spPr>
            <a:xfrm>
              <a:off x="1795654" y="489944"/>
              <a:ext cx="1482672" cy="47903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17780" rIns="26670" bIns="1778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프로토타입 설계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157921B-E943-448C-896C-B93F5EC9F525}"/>
              </a:ext>
            </a:extLst>
          </p:cNvPr>
          <p:cNvGrpSpPr/>
          <p:nvPr/>
        </p:nvGrpSpPr>
        <p:grpSpPr>
          <a:xfrm>
            <a:off x="3405832" y="2994700"/>
            <a:ext cx="1512480" cy="508844"/>
            <a:chOff x="3538045" y="475040"/>
            <a:chExt cx="1512480" cy="508844"/>
          </a:xfrm>
          <a:scene3d>
            <a:camera prst="orthographicFront"/>
            <a:lightRig rig="flat" dir="t"/>
          </a:scene3d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16E7BBF-370D-4A70-8D75-ADFA31D4F776}"/>
                </a:ext>
              </a:extLst>
            </p:cNvPr>
            <p:cNvSpPr/>
            <p:nvPr/>
          </p:nvSpPr>
          <p:spPr>
            <a:xfrm>
              <a:off x="3538045" y="475040"/>
              <a:ext cx="1512480" cy="508844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사각형: 둥근 모서리 8">
              <a:extLst>
                <a:ext uri="{FF2B5EF4-FFF2-40B4-BE49-F238E27FC236}">
                  <a16:creationId xmlns:a16="http://schemas.microsoft.com/office/drawing/2014/main" id="{493F227A-B11D-4071-B97D-FF855D3BEF57}"/>
                </a:ext>
              </a:extLst>
            </p:cNvPr>
            <p:cNvSpPr txBox="1"/>
            <p:nvPr/>
          </p:nvSpPr>
          <p:spPr>
            <a:xfrm>
              <a:off x="3552949" y="489944"/>
              <a:ext cx="1482672" cy="47903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17780" rIns="26670" bIns="1778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프로토타입</a:t>
              </a:r>
              <a:r>
                <a:rPr lang="en-US" altLang="ko-KR" sz="1600" kern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600" kern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07D7116-89A8-47A9-BD36-3CF64B074780}"/>
              </a:ext>
            </a:extLst>
          </p:cNvPr>
          <p:cNvGrpSpPr/>
          <p:nvPr/>
        </p:nvGrpSpPr>
        <p:grpSpPr>
          <a:xfrm>
            <a:off x="6842944" y="3931042"/>
            <a:ext cx="1512480" cy="508844"/>
            <a:chOff x="7071850" y="475040"/>
            <a:chExt cx="1512480" cy="508844"/>
          </a:xfrm>
          <a:scene3d>
            <a:camera prst="orthographicFront"/>
            <a:lightRig rig="flat" dir="t"/>
          </a:scene3d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94AB4D6-55C5-435A-AC22-ECBAA8B14919}"/>
                </a:ext>
              </a:extLst>
            </p:cNvPr>
            <p:cNvSpPr/>
            <p:nvPr/>
          </p:nvSpPr>
          <p:spPr>
            <a:xfrm>
              <a:off x="7071850" y="475040"/>
              <a:ext cx="1512480" cy="508844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사각형: 둥근 모서리 12">
              <a:extLst>
                <a:ext uri="{FF2B5EF4-FFF2-40B4-BE49-F238E27FC236}">
                  <a16:creationId xmlns:a16="http://schemas.microsoft.com/office/drawing/2014/main" id="{C9E60D7C-9B01-49DD-9F38-1DE05F2E0274}"/>
                </a:ext>
              </a:extLst>
            </p:cNvPr>
            <p:cNvSpPr txBox="1"/>
            <p:nvPr/>
          </p:nvSpPr>
          <p:spPr>
            <a:xfrm>
              <a:off x="7086754" y="489944"/>
              <a:ext cx="1482672" cy="47903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575" tIns="19050" rIns="28575" bIns="19050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구현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CA25757-875F-4B50-991F-D1262E85AE77}"/>
              </a:ext>
            </a:extLst>
          </p:cNvPr>
          <p:cNvGrpSpPr/>
          <p:nvPr/>
        </p:nvGrpSpPr>
        <p:grpSpPr>
          <a:xfrm>
            <a:off x="8723834" y="3938526"/>
            <a:ext cx="1512480" cy="508844"/>
            <a:chOff x="8840921" y="475040"/>
            <a:chExt cx="1512480" cy="508844"/>
          </a:xfrm>
          <a:scene3d>
            <a:camera prst="orthographicFront"/>
            <a:lightRig rig="flat" dir="t"/>
          </a:scene3d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93C53A34-165E-4DF9-B85B-4EE049D1F3EE}"/>
                </a:ext>
              </a:extLst>
            </p:cNvPr>
            <p:cNvSpPr/>
            <p:nvPr/>
          </p:nvSpPr>
          <p:spPr>
            <a:xfrm>
              <a:off x="8840921" y="475040"/>
              <a:ext cx="1512480" cy="508844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사각형: 둥근 모서리 14">
              <a:extLst>
                <a:ext uri="{FF2B5EF4-FFF2-40B4-BE49-F238E27FC236}">
                  <a16:creationId xmlns:a16="http://schemas.microsoft.com/office/drawing/2014/main" id="{146D0F61-C6E7-4C81-826E-F2E70044A79A}"/>
                </a:ext>
              </a:extLst>
            </p:cNvPr>
            <p:cNvSpPr txBox="1"/>
            <p:nvPr/>
          </p:nvSpPr>
          <p:spPr>
            <a:xfrm>
              <a:off x="8855825" y="489944"/>
              <a:ext cx="1482672" cy="47903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575" tIns="19050" rIns="28575" bIns="19050" numCol="1" spcCol="1270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테스트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BBE55C2-1A04-4D1E-8A78-C5646A78095F}"/>
              </a:ext>
            </a:extLst>
          </p:cNvPr>
          <p:cNvGrpSpPr/>
          <p:nvPr/>
        </p:nvGrpSpPr>
        <p:grpSpPr>
          <a:xfrm>
            <a:off x="10604724" y="3946763"/>
            <a:ext cx="1232310" cy="508844"/>
            <a:chOff x="10605656" y="475040"/>
            <a:chExt cx="1232310" cy="508844"/>
          </a:xfrm>
          <a:scene3d>
            <a:camera prst="orthographicFront"/>
            <a:lightRig rig="flat" dir="t"/>
          </a:scene3d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5625FA73-4117-410C-B67B-919803A7CF76}"/>
                </a:ext>
              </a:extLst>
            </p:cNvPr>
            <p:cNvSpPr/>
            <p:nvPr/>
          </p:nvSpPr>
          <p:spPr>
            <a:xfrm>
              <a:off x="10605656" y="475040"/>
              <a:ext cx="1232310" cy="508844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사각형: 둥근 모서리 16">
              <a:extLst>
                <a:ext uri="{FF2B5EF4-FFF2-40B4-BE49-F238E27FC236}">
                  <a16:creationId xmlns:a16="http://schemas.microsoft.com/office/drawing/2014/main" id="{FB7E04DA-8575-4828-B3E9-87D435D525C3}"/>
                </a:ext>
              </a:extLst>
            </p:cNvPr>
            <p:cNvSpPr txBox="1"/>
            <p:nvPr/>
          </p:nvSpPr>
          <p:spPr>
            <a:xfrm>
              <a:off x="10620560" y="489944"/>
              <a:ext cx="1202502" cy="47903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6670" tIns="17780" rIns="26670" bIns="17780" numCol="1" spcCol="1270" anchor="ctr" anchorCtr="0">
              <a:noAutofit/>
            </a:bodyPr>
            <a:lstStyle/>
            <a:p>
              <a:pPr marL="0" lvl="0" indent="0" algn="ctr" defTabSz="6223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600" kern="1200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프로젝트 종료</a:t>
              </a:r>
            </a:p>
          </p:txBody>
        </p:sp>
      </p:grp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B3F17C03-4192-44E4-9249-BCFA068DBE56}"/>
              </a:ext>
            </a:extLst>
          </p:cNvPr>
          <p:cNvSpPr/>
          <p:nvPr/>
        </p:nvSpPr>
        <p:spPr>
          <a:xfrm>
            <a:off x="4200505" y="3785189"/>
            <a:ext cx="2259917" cy="800550"/>
          </a:xfrm>
          <a:prstGeom prst="diamond">
            <a:avLst/>
          </a:prstGeom>
          <a:solidFill>
            <a:schemeClr val="bg1"/>
          </a:solidFill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프로토타입</a:t>
            </a:r>
            <a:endParaRPr lang="en-US" altLang="ko-KR" sz="1600" spc="-150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spc="-15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평가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9E7ACBF-17E9-4035-9B93-312505F9CD5E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>
            <a:off x="1827200" y="4185464"/>
            <a:ext cx="410241" cy="513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F2F4961-9FF9-45E4-B3E9-2AF41F661598}"/>
              </a:ext>
            </a:extLst>
          </p:cNvPr>
          <p:cNvCxnSpPr>
            <a:cxnSpLocks/>
          </p:cNvCxnSpPr>
          <p:nvPr/>
        </p:nvCxnSpPr>
        <p:spPr>
          <a:xfrm>
            <a:off x="8355424" y="4201185"/>
            <a:ext cx="368410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2CFE784-E0D9-4785-B392-17E6E83C413F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0252454" y="4201185"/>
            <a:ext cx="352270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BF05D8C9-7854-4834-8A9F-412125912471}"/>
              </a:ext>
            </a:extLst>
          </p:cNvPr>
          <p:cNvCxnSpPr>
            <a:stCxn id="45" idx="0"/>
            <a:endCxn id="49" idx="1"/>
          </p:cNvCxnSpPr>
          <p:nvPr/>
        </p:nvCxnSpPr>
        <p:spPr>
          <a:xfrm rot="5400000" flipH="1" flipV="1">
            <a:off x="2856230" y="3386573"/>
            <a:ext cx="701956" cy="427055"/>
          </a:xfrm>
          <a:prstGeom prst="curvedConnector2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구부러짐 83">
            <a:extLst>
              <a:ext uri="{FF2B5EF4-FFF2-40B4-BE49-F238E27FC236}">
                <a16:creationId xmlns:a16="http://schemas.microsoft.com/office/drawing/2014/main" id="{ED52790B-624D-4E58-B867-5502C5C83559}"/>
              </a:ext>
            </a:extLst>
          </p:cNvPr>
          <p:cNvCxnSpPr>
            <a:cxnSpLocks/>
            <a:stCxn id="79" idx="2"/>
            <a:endCxn id="44" idx="2"/>
          </p:cNvCxnSpPr>
          <p:nvPr/>
        </p:nvCxnSpPr>
        <p:spPr>
          <a:xfrm rot="5400000" flipH="1">
            <a:off x="4091712" y="3346988"/>
            <a:ext cx="140721" cy="2336783"/>
          </a:xfrm>
          <a:prstGeom prst="curvedConnector3">
            <a:avLst>
              <a:gd name="adj1" fmla="val -419660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040B9688-9299-4E0B-8D90-0FE2EE92A4A4}"/>
              </a:ext>
            </a:extLst>
          </p:cNvPr>
          <p:cNvCxnSpPr>
            <a:cxnSpLocks/>
            <a:stCxn id="48" idx="3"/>
            <a:endCxn id="79" idx="0"/>
          </p:cNvCxnSpPr>
          <p:nvPr/>
        </p:nvCxnSpPr>
        <p:spPr>
          <a:xfrm>
            <a:off x="4918312" y="3249122"/>
            <a:ext cx="412152" cy="536067"/>
          </a:xfrm>
          <a:prstGeom prst="curvedConnector2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2AFF180-2EFD-499F-B7AC-4EA8A84A98D4}"/>
              </a:ext>
            </a:extLst>
          </p:cNvPr>
          <p:cNvCxnSpPr>
            <a:cxnSpLocks/>
            <a:stCxn id="79" idx="3"/>
            <a:endCxn id="51" idx="1"/>
          </p:cNvCxnSpPr>
          <p:nvPr/>
        </p:nvCxnSpPr>
        <p:spPr>
          <a:xfrm>
            <a:off x="6460422" y="4185464"/>
            <a:ext cx="382522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7AF2BC9-FAB8-430F-AFFB-DDE3906CB5FD}"/>
              </a:ext>
            </a:extLst>
          </p:cNvPr>
          <p:cNvSpPr txBox="1"/>
          <p:nvPr/>
        </p:nvSpPr>
        <p:spPr>
          <a:xfrm>
            <a:off x="6460422" y="3911914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</a:t>
            </a:r>
            <a:endParaRPr lang="ko-KR" altLang="en-US" sz="1400" i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7A0FB6-3212-4504-A529-0DBD455CCB80}"/>
              </a:ext>
            </a:extLst>
          </p:cNvPr>
          <p:cNvSpPr txBox="1"/>
          <p:nvPr/>
        </p:nvSpPr>
        <p:spPr>
          <a:xfrm>
            <a:off x="5259864" y="457277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endParaRPr lang="ko-KR" altLang="en-US" sz="1400" i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107FDFA-157E-4B67-973A-00268BC6B20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18B3268C-AD23-4EAA-BBBF-522FD61C24BD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61" name="그림 60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5FD3E5F6-D7F7-4466-B28C-619B60BDF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02CD39C-7B1B-4663-BE7B-51792EB6DFF6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3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132281"/>
              </p:ext>
            </p:extLst>
          </p:nvPr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618816"/>
              </p:ext>
            </p:extLst>
          </p:nvPr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7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3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  </a:t>
            </a:r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WBS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658EB69B-60C7-4D63-8F05-10EFA03FFFC5}"/>
              </a:ext>
            </a:extLst>
          </p:cNvPr>
          <p:cNvGrpSpPr/>
          <p:nvPr/>
        </p:nvGrpSpPr>
        <p:grpSpPr>
          <a:xfrm>
            <a:off x="174894" y="1108146"/>
            <a:ext cx="11842207" cy="5364025"/>
            <a:chOff x="293418" y="934116"/>
            <a:chExt cx="11605163" cy="5364025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E0290E6A-0345-4881-B4F4-38796E7CF9E7}"/>
                </a:ext>
              </a:extLst>
            </p:cNvPr>
            <p:cNvGrpSpPr/>
            <p:nvPr/>
          </p:nvGrpSpPr>
          <p:grpSpPr>
            <a:xfrm>
              <a:off x="293418" y="934116"/>
              <a:ext cx="11605163" cy="5364025"/>
              <a:chOff x="293418" y="934116"/>
              <a:chExt cx="11605163" cy="5364025"/>
            </a:xfrm>
          </p:grpSpPr>
          <p:graphicFrame>
            <p:nvGraphicFramePr>
              <p:cNvPr id="80" name="다이어그램 79">
                <a:extLst>
                  <a:ext uri="{FF2B5EF4-FFF2-40B4-BE49-F238E27FC236}">
                    <a16:creationId xmlns:a16="http://schemas.microsoft.com/office/drawing/2014/main" id="{8FC40F4A-B9A7-4F1A-91C0-09907B2A5F1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2227934"/>
                  </p:ext>
                </p:extLst>
              </p:nvPr>
            </p:nvGraphicFramePr>
            <p:xfrm>
              <a:off x="293418" y="1036108"/>
              <a:ext cx="11605163" cy="52620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cxnSp>
            <p:nvCxnSpPr>
              <p:cNvPr id="81" name="연결선: 꺾임 80">
                <a:extLst>
                  <a:ext uri="{FF2B5EF4-FFF2-40B4-BE49-F238E27FC236}">
                    <a16:creationId xmlns:a16="http://schemas.microsoft.com/office/drawing/2014/main" id="{2E9593B3-0927-4FC0-9B2F-153CB632F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2547" y="934116"/>
                <a:ext cx="3474607" cy="527707"/>
              </a:xfrm>
              <a:prstGeom prst="bentConnector3">
                <a:avLst>
                  <a:gd name="adj1" fmla="val 99687"/>
                </a:avLst>
              </a:prstGeom>
              <a:ln w="12700">
                <a:solidFill>
                  <a:srgbClr val="3363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FEB02E6F-C64D-48F9-B3BC-A88F6EB2C8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56933" y="934116"/>
                <a:ext cx="5613" cy="569472"/>
              </a:xfrm>
              <a:prstGeom prst="straightConnector1">
                <a:avLst/>
              </a:prstGeom>
              <a:ln w="12700">
                <a:solidFill>
                  <a:srgbClr val="3363C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04594BA6-27AF-41C3-AAB6-346C77647B1B}"/>
                </a:ext>
              </a:extLst>
            </p:cNvPr>
            <p:cNvCxnSpPr>
              <a:cxnSpLocks/>
            </p:cNvCxnSpPr>
            <p:nvPr/>
          </p:nvCxnSpPr>
          <p:spPr>
            <a:xfrm>
              <a:off x="1778466" y="1803633"/>
              <a:ext cx="260059" cy="0"/>
            </a:xfrm>
            <a:prstGeom prst="straightConnector1">
              <a:avLst/>
            </a:prstGeom>
            <a:ln w="12700">
              <a:solidFill>
                <a:srgbClr val="3363C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C7F34425-A3B7-4AFF-AF5B-43A563087A33}"/>
                </a:ext>
              </a:extLst>
            </p:cNvPr>
            <p:cNvCxnSpPr>
              <a:cxnSpLocks/>
            </p:cNvCxnSpPr>
            <p:nvPr/>
          </p:nvCxnSpPr>
          <p:spPr>
            <a:xfrm>
              <a:off x="3524009" y="1812022"/>
              <a:ext cx="260059" cy="0"/>
            </a:xfrm>
            <a:prstGeom prst="straightConnector1">
              <a:avLst/>
            </a:prstGeom>
            <a:ln w="12700">
              <a:solidFill>
                <a:srgbClr val="3363C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122F65D4-EFC4-4CCA-8CA2-7A262FD3108A}"/>
                </a:ext>
              </a:extLst>
            </p:cNvPr>
            <p:cNvCxnSpPr>
              <a:cxnSpLocks/>
            </p:cNvCxnSpPr>
            <p:nvPr/>
          </p:nvCxnSpPr>
          <p:spPr>
            <a:xfrm>
              <a:off x="5244517" y="1803633"/>
              <a:ext cx="260059" cy="0"/>
            </a:xfrm>
            <a:prstGeom prst="straightConnector1">
              <a:avLst/>
            </a:prstGeom>
            <a:ln w="12700">
              <a:solidFill>
                <a:srgbClr val="3363C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79B7593F-2275-4DF2-BC5E-4B8C869368B4}"/>
                </a:ext>
              </a:extLst>
            </p:cNvPr>
            <p:cNvCxnSpPr>
              <a:cxnSpLocks/>
            </p:cNvCxnSpPr>
            <p:nvPr/>
          </p:nvCxnSpPr>
          <p:spPr>
            <a:xfrm>
              <a:off x="6990060" y="1812022"/>
              <a:ext cx="235397" cy="0"/>
            </a:xfrm>
            <a:prstGeom prst="straightConnector1">
              <a:avLst/>
            </a:prstGeom>
            <a:ln w="12700">
              <a:solidFill>
                <a:srgbClr val="3363C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41627959-EEC5-4435-A1D0-3A16A776D7B2}"/>
                </a:ext>
              </a:extLst>
            </p:cNvPr>
            <p:cNvCxnSpPr>
              <a:cxnSpLocks/>
            </p:cNvCxnSpPr>
            <p:nvPr/>
          </p:nvCxnSpPr>
          <p:spPr>
            <a:xfrm>
              <a:off x="8702179" y="1803633"/>
              <a:ext cx="260059" cy="0"/>
            </a:xfrm>
            <a:prstGeom prst="straightConnector1">
              <a:avLst/>
            </a:prstGeom>
            <a:ln w="12700">
              <a:solidFill>
                <a:srgbClr val="3363C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F94C624A-B8D8-45F3-B4DA-4FE38D108C6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7722" y="1812022"/>
              <a:ext cx="256630" cy="0"/>
            </a:xfrm>
            <a:prstGeom prst="straightConnector1">
              <a:avLst/>
            </a:prstGeom>
            <a:ln w="12700">
              <a:solidFill>
                <a:srgbClr val="3363C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D75DCE8-B69A-45E7-A459-C3F76A4CA265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Ⅲ.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추진 계획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36A1469-C6C8-4460-B478-3DAB187116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5571690-8790-43B4-9E2A-A43C22E389A1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6" name="그림 25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75C9798F-D66D-42FA-95F8-6DD7E9A56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E40167-DE2B-400C-B36F-734C7B37430E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19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4.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작업 일정표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Ⅲ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추진 계획 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D64B598-00D2-49B9-9CF5-A4810E3D6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312919"/>
              </p:ext>
            </p:extLst>
          </p:nvPr>
        </p:nvGraphicFramePr>
        <p:xfrm>
          <a:off x="2037480" y="888057"/>
          <a:ext cx="8230471" cy="5516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76257">
                  <a:extLst>
                    <a:ext uri="{9D8B030D-6E8A-4147-A177-3AD203B41FA5}">
                      <a16:colId xmlns:a16="http://schemas.microsoft.com/office/drawing/2014/main" val="2934723621"/>
                    </a:ext>
                  </a:extLst>
                </a:gridCol>
                <a:gridCol w="980495">
                  <a:extLst>
                    <a:ext uri="{9D8B030D-6E8A-4147-A177-3AD203B41FA5}">
                      <a16:colId xmlns:a16="http://schemas.microsoft.com/office/drawing/2014/main" val="2829707836"/>
                    </a:ext>
                  </a:extLst>
                </a:gridCol>
                <a:gridCol w="2199719">
                  <a:extLst>
                    <a:ext uri="{9D8B030D-6E8A-4147-A177-3AD203B41FA5}">
                      <a16:colId xmlns:a16="http://schemas.microsoft.com/office/drawing/2014/main" val="1674342846"/>
                    </a:ext>
                  </a:extLst>
                </a:gridCol>
                <a:gridCol w="1569024">
                  <a:extLst>
                    <a:ext uri="{9D8B030D-6E8A-4147-A177-3AD203B41FA5}">
                      <a16:colId xmlns:a16="http://schemas.microsoft.com/office/drawing/2014/main" val="3082785991"/>
                    </a:ext>
                  </a:extLst>
                </a:gridCol>
                <a:gridCol w="1704976">
                  <a:extLst>
                    <a:ext uri="{9D8B030D-6E8A-4147-A177-3AD203B41FA5}">
                      <a16:colId xmlns:a16="http://schemas.microsoft.com/office/drawing/2014/main" val="2038230476"/>
                    </a:ext>
                  </a:extLst>
                </a:gridCol>
              </a:tblGrid>
              <a:tr h="31941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작업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작업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선행작업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소요 시간</a:t>
                      </a:r>
                      <a:r>
                        <a:rPr lang="en-US" altLang="ko-KR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일</a:t>
                      </a:r>
                      <a:r>
                        <a:rPr lang="en-US" altLang="ko-KR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656647"/>
                  </a:ext>
                </a:extLst>
              </a:tr>
              <a:tr h="2903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계획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요구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-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6728630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1-2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자료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06853359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1-3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주요 기능 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1-2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13439"/>
                  </a:ext>
                </a:extLst>
              </a:tr>
              <a:tr h="29037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프로토타입 설계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2-1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DB 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1-3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7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66084269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2-2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UI/UX 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설계</a:t>
                      </a:r>
                      <a:endParaRPr lang="en-US" altLang="ko-KR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1-3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7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24285962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2-3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요구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31312"/>
                  </a:ext>
                </a:extLst>
              </a:tr>
              <a:tr h="2903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프로토타입 개발 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3-1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DB 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2-1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7 (1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회</a:t>
                      </a: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: 4 / 2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회</a:t>
                      </a: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:3)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48542694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3-2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UI/UX 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2-2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7 (1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회</a:t>
                      </a: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: 4 / 2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회</a:t>
                      </a: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:3)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484132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프로토타입 평가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프로토타입 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3-1, 3-2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4 (1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회</a:t>
                      </a: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: 2 / 2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회</a:t>
                      </a: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: 2)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023738"/>
                  </a:ext>
                </a:extLst>
              </a:tr>
              <a:tr h="29037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구현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웹</a:t>
                      </a: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인프라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7997489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DB 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4400657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5-3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UI/UX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47868146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5-4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로그인</a:t>
                      </a: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회원가입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41046981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5-5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게시판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5-4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7935294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5-6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상품 등록</a:t>
                      </a: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장바구니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17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949591"/>
                  </a:ext>
                </a:extLst>
              </a:tr>
              <a:tr h="29037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테스트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6-1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BFD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통합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5-3, 5-5, 5-6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710222"/>
                  </a:ext>
                </a:extLst>
              </a:tr>
              <a:tr h="29037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6-2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사용자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9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6-1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760220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BC95FB0-CF8A-43DE-9EC7-2330B3BD3FF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C66FC06-E757-4AA6-93A3-784F36AED9A2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19" name="그림 18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2A3DE6CE-D997-4723-B55F-AD15A32F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98B763-1799-41E2-B199-1402A6890FE6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80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114148"/>
              </p:ext>
            </p:extLst>
          </p:nvPr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5. 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Pert Chart</a:t>
            </a:r>
            <a:endParaRPr lang="ko-KR" altLang="en-US" sz="2800" b="1" spc="-15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Ⅲ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추진 계획 </a:t>
            </a:r>
          </a:p>
        </p:txBody>
      </p:sp>
      <p:graphicFrame>
        <p:nvGraphicFramePr>
          <p:cNvPr id="181" name="표 180">
            <a:extLst>
              <a:ext uri="{FF2B5EF4-FFF2-40B4-BE49-F238E27FC236}">
                <a16:creationId xmlns:a16="http://schemas.microsoft.com/office/drawing/2014/main" id="{F2E30421-3195-447E-8A45-BC9410729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040218"/>
              </p:ext>
            </p:extLst>
          </p:nvPr>
        </p:nvGraphicFramePr>
        <p:xfrm>
          <a:off x="432977" y="4296677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주요 기능 결정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19-09-10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19-09-13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19-09-09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19-09-12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2" name="표 181">
            <a:extLst>
              <a:ext uri="{FF2B5EF4-FFF2-40B4-BE49-F238E27FC236}">
                <a16:creationId xmlns:a16="http://schemas.microsoft.com/office/drawing/2014/main" id="{5F9CC856-B5FB-4CD7-BBF2-F3B7F3B3E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27770"/>
              </p:ext>
            </p:extLst>
          </p:nvPr>
        </p:nvGraphicFramePr>
        <p:xfrm>
          <a:off x="435280" y="1001298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요구 분석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19-09-02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19-09-07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19-09-02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19-09-07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3" name="표 182">
            <a:extLst>
              <a:ext uri="{FF2B5EF4-FFF2-40B4-BE49-F238E27FC236}">
                <a16:creationId xmlns:a16="http://schemas.microsoft.com/office/drawing/2014/main" id="{937E225A-7034-4DA0-93B8-3CE586E9B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341534"/>
              </p:ext>
            </p:extLst>
          </p:nvPr>
        </p:nvGraphicFramePr>
        <p:xfrm>
          <a:off x="435280" y="2651857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자료 수집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19-09-07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19-09-10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19-09-07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19-09-09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4" name="표 183">
            <a:extLst>
              <a:ext uri="{FF2B5EF4-FFF2-40B4-BE49-F238E27FC236}">
                <a16:creationId xmlns:a16="http://schemas.microsoft.com/office/drawing/2014/main" id="{88C3FC36-B0D6-4E73-AEEC-6CCDFC8DC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60747"/>
              </p:ext>
            </p:extLst>
          </p:nvPr>
        </p:nvGraphicFramePr>
        <p:xfrm>
          <a:off x="2718444" y="1000413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</a:t>
                      </a:r>
                      <a:r>
                        <a:rPr lang="en-US" altLang="ko-KR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19-09-13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19-09-12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5" name="표 184">
            <a:extLst>
              <a:ext uri="{FF2B5EF4-FFF2-40B4-BE49-F238E27FC236}">
                <a16:creationId xmlns:a16="http://schemas.microsoft.com/office/drawing/2014/main" id="{6B8FC61C-6547-48B0-AB43-E8F3FB9484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39018"/>
              </p:ext>
            </p:extLst>
          </p:nvPr>
        </p:nvGraphicFramePr>
        <p:xfrm>
          <a:off x="2746404" y="2886879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UI/UX</a:t>
                      </a:r>
                      <a:r>
                        <a:rPr lang="en-US" altLang="ko-KR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19-09-14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19-09-14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6" name="표 185">
            <a:extLst>
              <a:ext uri="{FF2B5EF4-FFF2-40B4-BE49-F238E27FC236}">
                <a16:creationId xmlns:a16="http://schemas.microsoft.com/office/drawing/2014/main" id="{09D65CF3-39BE-4EAF-AE8D-15E062FE7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220666"/>
              </p:ext>
            </p:extLst>
          </p:nvPr>
        </p:nvGraphicFramePr>
        <p:xfrm>
          <a:off x="2746404" y="4774219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요구 수정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19-09-25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19-09-26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19-09-25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19-09-26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8" name="표 187">
            <a:extLst>
              <a:ext uri="{FF2B5EF4-FFF2-40B4-BE49-F238E27FC236}">
                <a16:creationId xmlns:a16="http://schemas.microsoft.com/office/drawing/2014/main" id="{F8FF84E2-5EA1-4866-AD0B-2EA6E31FC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434727"/>
              </p:ext>
            </p:extLst>
          </p:nvPr>
        </p:nvGraphicFramePr>
        <p:xfrm>
          <a:off x="4979759" y="1000413"/>
          <a:ext cx="1806350" cy="155778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</a:t>
                      </a:r>
                      <a:r>
                        <a:rPr lang="en-US" altLang="ko-KR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19-09-20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19-09-23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19-09-20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19-09-23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19-09-26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19-09-28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470327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19-09-26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19-09-28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46879"/>
                  </a:ext>
                </a:extLst>
              </a:tr>
            </a:tbl>
          </a:graphicData>
        </a:graphic>
      </p:graphicFrame>
      <p:graphicFrame>
        <p:nvGraphicFramePr>
          <p:cNvPr id="189" name="표 188">
            <a:extLst>
              <a:ext uri="{FF2B5EF4-FFF2-40B4-BE49-F238E27FC236}">
                <a16:creationId xmlns:a16="http://schemas.microsoft.com/office/drawing/2014/main" id="{8D25CF39-7BEA-4BE8-B6AC-FB7F0FAC1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898188"/>
              </p:ext>
            </p:extLst>
          </p:nvPr>
        </p:nvGraphicFramePr>
        <p:xfrm>
          <a:off x="7376423" y="996204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웹 인프라 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19-09-30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19-10-03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19-09-30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19-10-03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0" name="표 189">
            <a:extLst>
              <a:ext uri="{FF2B5EF4-FFF2-40B4-BE49-F238E27FC236}">
                <a16:creationId xmlns:a16="http://schemas.microsoft.com/office/drawing/2014/main" id="{CB48FE69-C4AA-486D-876D-E1523B682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246702"/>
              </p:ext>
            </p:extLst>
          </p:nvPr>
        </p:nvGraphicFramePr>
        <p:xfrm>
          <a:off x="8506483" y="2162869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DB</a:t>
                      </a:r>
                      <a:r>
                        <a:rPr lang="en-US" altLang="ko-KR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19-10-03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19-10-08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19-10-03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19-10-08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1" name="표 190">
            <a:extLst>
              <a:ext uri="{FF2B5EF4-FFF2-40B4-BE49-F238E27FC236}">
                <a16:creationId xmlns:a16="http://schemas.microsoft.com/office/drawing/2014/main" id="{DC313792-8E6F-482D-96A2-89F378A12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475120"/>
              </p:ext>
            </p:extLst>
          </p:nvPr>
        </p:nvGraphicFramePr>
        <p:xfrm>
          <a:off x="9613839" y="996204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UI/UX </a:t>
                      </a:r>
                      <a:r>
                        <a:rPr lang="ko-KR" altLang="en-US" sz="1400" b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  <a:endParaRPr lang="ko-KR" altLang="en-US" sz="1400" b="0" spc="-15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19-10-04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19-10-15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19-10-04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19-10-15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2" name="표 191">
            <a:extLst>
              <a:ext uri="{FF2B5EF4-FFF2-40B4-BE49-F238E27FC236}">
                <a16:creationId xmlns:a16="http://schemas.microsoft.com/office/drawing/2014/main" id="{917DB0B0-4BF8-4728-BA3F-E70D4B925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19408"/>
              </p:ext>
            </p:extLst>
          </p:nvPr>
        </p:nvGraphicFramePr>
        <p:xfrm>
          <a:off x="5007719" y="2886879"/>
          <a:ext cx="1806350" cy="155778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UI/UX </a:t>
                      </a:r>
                      <a:r>
                        <a:rPr lang="ko-KR" altLang="en-US" sz="1400" b="0" spc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구현</a:t>
                      </a:r>
                      <a:endParaRPr lang="ko-KR" altLang="en-US" sz="1400" b="0" spc="-150" dirty="0">
                        <a:solidFill>
                          <a:schemeClr val="bg2">
                            <a:lumMod val="25000"/>
                          </a:schemeClr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19-09-23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19-09-23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19-09-26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19-09-28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34924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19-09-26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19-09-28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683537"/>
                  </a:ext>
                </a:extLst>
              </a:tr>
            </a:tbl>
          </a:graphicData>
        </a:graphic>
      </p:graphicFrame>
      <p:graphicFrame>
        <p:nvGraphicFramePr>
          <p:cNvPr id="193" name="표 192">
            <a:extLst>
              <a:ext uri="{FF2B5EF4-FFF2-40B4-BE49-F238E27FC236}">
                <a16:creationId xmlns:a16="http://schemas.microsoft.com/office/drawing/2014/main" id="{DD41BEEA-D162-47BA-BB3B-E1EA81D5B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96287"/>
              </p:ext>
            </p:extLst>
          </p:nvPr>
        </p:nvGraphicFramePr>
        <p:xfrm>
          <a:off x="5007719" y="4655216"/>
          <a:ext cx="1806350" cy="155778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프로토타입 평가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19-09-23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19-09-24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19-09-23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19-09-24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19-09-28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19-09-29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16907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19-09-28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19-09-29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73761"/>
                  </a:ext>
                </a:extLst>
              </a:tr>
            </a:tbl>
          </a:graphicData>
        </a:graphic>
      </p:graphicFrame>
      <p:graphicFrame>
        <p:nvGraphicFramePr>
          <p:cNvPr id="194" name="표 193">
            <a:extLst>
              <a:ext uri="{FF2B5EF4-FFF2-40B4-BE49-F238E27FC236}">
                <a16:creationId xmlns:a16="http://schemas.microsoft.com/office/drawing/2014/main" id="{951D7E48-72D5-49A9-8588-DBC3871D1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929009"/>
              </p:ext>
            </p:extLst>
          </p:nvPr>
        </p:nvGraphicFramePr>
        <p:xfrm>
          <a:off x="7451793" y="3336756"/>
          <a:ext cx="1806350" cy="90768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상품등록</a:t>
                      </a:r>
                      <a:r>
                        <a:rPr lang="en-US" altLang="ko-KR" sz="12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2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장바구니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19-10-11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19-10-27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19-10-11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19-10-27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5" name="표 194">
            <a:extLst>
              <a:ext uri="{FF2B5EF4-FFF2-40B4-BE49-F238E27FC236}">
                <a16:creationId xmlns:a16="http://schemas.microsoft.com/office/drawing/2014/main" id="{C99A4938-7B87-4355-9A72-0659BD82E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050178"/>
              </p:ext>
            </p:extLst>
          </p:nvPr>
        </p:nvGraphicFramePr>
        <p:xfrm>
          <a:off x="7420883" y="5563291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사용자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19-10-30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19-11-01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19-10-30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19-11-01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6" name="표 195">
            <a:extLst>
              <a:ext uri="{FF2B5EF4-FFF2-40B4-BE49-F238E27FC236}">
                <a16:creationId xmlns:a16="http://schemas.microsoft.com/office/drawing/2014/main" id="{AD380848-6794-4A56-A53E-C67182ED0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935323"/>
              </p:ext>
            </p:extLst>
          </p:nvPr>
        </p:nvGraphicFramePr>
        <p:xfrm>
          <a:off x="9613839" y="4439771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게시판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19-10-09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19-10-27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19-10-09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19-10-27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7" name="표 196">
            <a:extLst>
              <a:ext uri="{FF2B5EF4-FFF2-40B4-BE49-F238E27FC236}">
                <a16:creationId xmlns:a16="http://schemas.microsoft.com/office/drawing/2014/main" id="{44D4A4E1-A424-47E6-9CFF-09904ED6A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481493"/>
              </p:ext>
            </p:extLst>
          </p:nvPr>
        </p:nvGraphicFramePr>
        <p:xfrm>
          <a:off x="9613839" y="3324954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로그인</a:t>
                      </a:r>
                      <a:r>
                        <a:rPr lang="en-US" altLang="ko-KR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회원가입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19-10-08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19-10-09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19-10-08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19-10-09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8" name="표 197">
            <a:extLst>
              <a:ext uri="{FF2B5EF4-FFF2-40B4-BE49-F238E27FC236}">
                <a16:creationId xmlns:a16="http://schemas.microsoft.com/office/drawing/2014/main" id="{147B9C74-7509-49B6-9D94-750FDCEB0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734729"/>
              </p:ext>
            </p:extLst>
          </p:nvPr>
        </p:nvGraphicFramePr>
        <p:xfrm>
          <a:off x="9613839" y="5563291"/>
          <a:ext cx="1806350" cy="9312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06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19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spc="-15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통합 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0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19-10-28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19-10-30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7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19-10-28 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spc="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19-10-30</a:t>
                      </a:r>
                      <a:endParaRPr lang="ko-KR" altLang="en-US" sz="1100" spc="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F3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00E227FF-6A26-46C2-8805-99A65682E3E8}"/>
              </a:ext>
            </a:extLst>
          </p:cNvPr>
          <p:cNvCxnSpPr>
            <a:cxnSpLocks/>
          </p:cNvCxnSpPr>
          <p:nvPr/>
        </p:nvCxnSpPr>
        <p:spPr>
          <a:xfrm>
            <a:off x="1338455" y="2010496"/>
            <a:ext cx="0" cy="5809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179AE3AC-B2A8-434B-B915-82153D6502F3}"/>
              </a:ext>
            </a:extLst>
          </p:cNvPr>
          <p:cNvCxnSpPr>
            <a:cxnSpLocks/>
          </p:cNvCxnSpPr>
          <p:nvPr/>
        </p:nvCxnSpPr>
        <p:spPr>
          <a:xfrm flipH="1">
            <a:off x="1336152" y="3658141"/>
            <a:ext cx="2303" cy="5722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EAF45E3F-ECC2-4969-B4A0-7386271E28BB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2239327" y="1630031"/>
            <a:ext cx="378164" cy="31322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3FBE1670-2760-48D7-B162-C069ADEB1F8F}"/>
              </a:ext>
            </a:extLst>
          </p:cNvPr>
          <p:cNvCxnSpPr>
            <a:cxnSpLocks/>
            <a:stCxn id="181" idx="3"/>
          </p:cNvCxnSpPr>
          <p:nvPr/>
        </p:nvCxnSpPr>
        <p:spPr>
          <a:xfrm flipV="1">
            <a:off x="2239327" y="3583151"/>
            <a:ext cx="418148" cy="11791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49F0366D-46C9-4951-BC69-E0671030DCEB}"/>
              </a:ext>
            </a:extLst>
          </p:cNvPr>
          <p:cNvCxnSpPr>
            <a:cxnSpLocks/>
          </p:cNvCxnSpPr>
          <p:nvPr/>
        </p:nvCxnSpPr>
        <p:spPr>
          <a:xfrm>
            <a:off x="4606605" y="1466059"/>
            <a:ext cx="3472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7C97EB09-87FF-442C-8C1C-BEDBB9C21210}"/>
              </a:ext>
            </a:extLst>
          </p:cNvPr>
          <p:cNvCxnSpPr>
            <a:cxnSpLocks/>
          </p:cNvCxnSpPr>
          <p:nvPr/>
        </p:nvCxnSpPr>
        <p:spPr>
          <a:xfrm>
            <a:off x="4634565" y="3365465"/>
            <a:ext cx="3472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A9DAAB2D-7688-4B43-8EF4-AADEF7274965}"/>
              </a:ext>
            </a:extLst>
          </p:cNvPr>
          <p:cNvCxnSpPr>
            <a:cxnSpLocks/>
          </p:cNvCxnSpPr>
          <p:nvPr/>
        </p:nvCxnSpPr>
        <p:spPr>
          <a:xfrm flipH="1">
            <a:off x="6866612" y="5118459"/>
            <a:ext cx="1997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74207407-A558-4273-832F-A168299E39C8}"/>
              </a:ext>
            </a:extLst>
          </p:cNvPr>
          <p:cNvGrpSpPr/>
          <p:nvPr/>
        </p:nvGrpSpPr>
        <p:grpSpPr>
          <a:xfrm>
            <a:off x="6836766" y="1781400"/>
            <a:ext cx="241143" cy="3327534"/>
            <a:chOff x="6979642" y="2285186"/>
            <a:chExt cx="199748" cy="2918998"/>
          </a:xfrm>
        </p:grpSpPr>
        <p:cxnSp>
          <p:nvCxnSpPr>
            <p:cNvPr id="207" name="연결선: 꺾임 206">
              <a:extLst>
                <a:ext uri="{FF2B5EF4-FFF2-40B4-BE49-F238E27FC236}">
                  <a16:creationId xmlns:a16="http://schemas.microsoft.com/office/drawing/2014/main" id="{19E9B6C4-DED5-4611-9C45-1049AA790952}"/>
                </a:ext>
              </a:extLst>
            </p:cNvPr>
            <p:cNvCxnSpPr/>
            <p:nvPr/>
          </p:nvCxnSpPr>
          <p:spPr>
            <a:xfrm rot="16200000" flipH="1">
              <a:off x="6790123" y="2474705"/>
              <a:ext cx="578784" cy="199746"/>
            </a:xfrm>
            <a:prstGeom prst="bentConnector3">
              <a:avLst>
                <a:gd name="adj1" fmla="val -67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연결선: 꺾임 207">
              <a:extLst>
                <a:ext uri="{FF2B5EF4-FFF2-40B4-BE49-F238E27FC236}">
                  <a16:creationId xmlns:a16="http://schemas.microsoft.com/office/drawing/2014/main" id="{44C89799-C0B7-4672-98C8-D1D30543023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956171" y="3980965"/>
              <a:ext cx="2346564" cy="99874"/>
            </a:xfrm>
            <a:prstGeom prst="bentConnector3">
              <a:avLst>
                <a:gd name="adj1" fmla="val -33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49FFF191-5664-4761-AE43-D5DB536AF80F}"/>
              </a:ext>
            </a:extLst>
          </p:cNvPr>
          <p:cNvCxnSpPr/>
          <p:nvPr/>
        </p:nvCxnSpPr>
        <p:spPr>
          <a:xfrm>
            <a:off x="6863437" y="3790600"/>
            <a:ext cx="1997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075AF698-FF33-426B-8591-8F5C044CCC0F}"/>
              </a:ext>
            </a:extLst>
          </p:cNvPr>
          <p:cNvGrpSpPr/>
          <p:nvPr/>
        </p:nvGrpSpPr>
        <p:grpSpPr>
          <a:xfrm>
            <a:off x="3632259" y="5760532"/>
            <a:ext cx="2278635" cy="559289"/>
            <a:chOff x="3726610" y="4294810"/>
            <a:chExt cx="2278635" cy="1862879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7D7174D5-7604-4DB8-B278-DC349AAA0F0E}"/>
                </a:ext>
              </a:extLst>
            </p:cNvPr>
            <p:cNvGrpSpPr/>
            <p:nvPr/>
          </p:nvGrpSpPr>
          <p:grpSpPr>
            <a:xfrm rot="5400000">
              <a:off x="4745008" y="4897452"/>
              <a:ext cx="250466" cy="2270008"/>
              <a:chOff x="6979642" y="2285186"/>
              <a:chExt cx="199748" cy="2918998"/>
            </a:xfrm>
          </p:grpSpPr>
          <p:cxnSp>
            <p:nvCxnSpPr>
              <p:cNvPr id="211" name="연결선: 꺾임 210">
                <a:extLst>
                  <a:ext uri="{FF2B5EF4-FFF2-40B4-BE49-F238E27FC236}">
                    <a16:creationId xmlns:a16="http://schemas.microsoft.com/office/drawing/2014/main" id="{2797D82A-59A2-4507-87D3-45E7EC7DDBFB}"/>
                  </a:ext>
                </a:extLst>
              </p:cNvPr>
              <p:cNvCxnSpPr/>
              <p:nvPr/>
            </p:nvCxnSpPr>
            <p:spPr>
              <a:xfrm rot="16200000" flipH="1">
                <a:off x="6790123" y="2474705"/>
                <a:ext cx="578784" cy="199746"/>
              </a:xfrm>
              <a:prstGeom prst="bentConnector3">
                <a:avLst>
                  <a:gd name="adj1" fmla="val -675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연결선: 꺾임 211">
                <a:extLst>
                  <a:ext uri="{FF2B5EF4-FFF2-40B4-BE49-F238E27FC236}">
                    <a16:creationId xmlns:a16="http://schemas.microsoft.com/office/drawing/2014/main" id="{CB19AEC1-A849-4840-89AF-8072D2E70E4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956171" y="3980965"/>
                <a:ext cx="2346564" cy="99874"/>
              </a:xfrm>
              <a:prstGeom prst="bentConnector3">
                <a:avLst>
                  <a:gd name="adj1" fmla="val -333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7EAEFBC8-B1DF-4B35-98B8-412BC4F1D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26610" y="4294810"/>
              <a:ext cx="0" cy="173764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B52B33FA-A53B-42DE-BF08-640BCB64AA29}"/>
              </a:ext>
            </a:extLst>
          </p:cNvPr>
          <p:cNvCxnSpPr>
            <a:cxnSpLocks/>
            <a:stCxn id="186" idx="3"/>
          </p:cNvCxnSpPr>
          <p:nvPr/>
        </p:nvCxnSpPr>
        <p:spPr>
          <a:xfrm flipV="1">
            <a:off x="4552754" y="1912331"/>
            <a:ext cx="362880" cy="33275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64AC637C-CDF1-427C-8D7F-541DB9B93F64}"/>
              </a:ext>
            </a:extLst>
          </p:cNvPr>
          <p:cNvCxnSpPr>
            <a:cxnSpLocks/>
            <a:stCxn id="186" idx="3"/>
          </p:cNvCxnSpPr>
          <p:nvPr/>
        </p:nvCxnSpPr>
        <p:spPr>
          <a:xfrm flipV="1">
            <a:off x="4552754" y="3928735"/>
            <a:ext cx="378490" cy="13111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4FD81AE3-FCB5-432B-8B95-B2505A608E13}"/>
              </a:ext>
            </a:extLst>
          </p:cNvPr>
          <p:cNvGrpSpPr/>
          <p:nvPr/>
        </p:nvGrpSpPr>
        <p:grpSpPr>
          <a:xfrm rot="5400000">
            <a:off x="6511844" y="5688042"/>
            <a:ext cx="117930" cy="1155476"/>
            <a:chOff x="6979642" y="2285186"/>
            <a:chExt cx="199748" cy="2918998"/>
          </a:xfrm>
        </p:grpSpPr>
        <p:cxnSp>
          <p:nvCxnSpPr>
            <p:cNvPr id="217" name="연결선: 꺾임 216">
              <a:extLst>
                <a:ext uri="{FF2B5EF4-FFF2-40B4-BE49-F238E27FC236}">
                  <a16:creationId xmlns:a16="http://schemas.microsoft.com/office/drawing/2014/main" id="{64563FDD-BD7C-40FB-9D15-1BB6104709ED}"/>
                </a:ext>
              </a:extLst>
            </p:cNvPr>
            <p:cNvCxnSpPr/>
            <p:nvPr/>
          </p:nvCxnSpPr>
          <p:spPr>
            <a:xfrm rot="16200000" flipH="1">
              <a:off x="6790123" y="2474705"/>
              <a:ext cx="578784" cy="199746"/>
            </a:xfrm>
            <a:prstGeom prst="bentConnector3">
              <a:avLst>
                <a:gd name="adj1" fmla="val -67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연결선: 꺾임 217">
              <a:extLst>
                <a:ext uri="{FF2B5EF4-FFF2-40B4-BE49-F238E27FC236}">
                  <a16:creationId xmlns:a16="http://schemas.microsoft.com/office/drawing/2014/main" id="{834D67EF-2586-4CC2-B962-CD1A39F4F56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956171" y="3980965"/>
              <a:ext cx="2346564" cy="99874"/>
            </a:xfrm>
            <a:prstGeom prst="bentConnector3">
              <a:avLst>
                <a:gd name="adj1" fmla="val -33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C0CB6EC3-521E-489E-A46C-BD694EBFE8AF}"/>
              </a:ext>
            </a:extLst>
          </p:cNvPr>
          <p:cNvCxnSpPr>
            <a:cxnSpLocks/>
            <a:endCxn id="189" idx="1"/>
          </p:cNvCxnSpPr>
          <p:nvPr/>
        </p:nvCxnSpPr>
        <p:spPr>
          <a:xfrm rot="5400000" flipH="1" flipV="1">
            <a:off x="4872295" y="3740499"/>
            <a:ext cx="4782777" cy="22548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>
            <a:extLst>
              <a:ext uri="{FF2B5EF4-FFF2-40B4-BE49-F238E27FC236}">
                <a16:creationId xmlns:a16="http://schemas.microsoft.com/office/drawing/2014/main" id="{FE42A9A3-FA27-465A-8C9E-5B7D4F4E8340}"/>
              </a:ext>
            </a:extLst>
          </p:cNvPr>
          <p:cNvCxnSpPr>
            <a:cxnSpLocks/>
          </p:cNvCxnSpPr>
          <p:nvPr/>
        </p:nvCxnSpPr>
        <p:spPr>
          <a:xfrm>
            <a:off x="9227233" y="1464209"/>
            <a:ext cx="3472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2721B6E1-7C96-4751-ABC7-64F9A8804B5B}"/>
              </a:ext>
            </a:extLst>
          </p:cNvPr>
          <p:cNvCxnSpPr>
            <a:cxnSpLocks/>
          </p:cNvCxnSpPr>
          <p:nvPr/>
        </p:nvCxnSpPr>
        <p:spPr>
          <a:xfrm>
            <a:off x="9236758" y="1533525"/>
            <a:ext cx="182425" cy="5912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직선 화살표 연결선 221">
            <a:extLst>
              <a:ext uri="{FF2B5EF4-FFF2-40B4-BE49-F238E27FC236}">
                <a16:creationId xmlns:a16="http://schemas.microsoft.com/office/drawing/2014/main" id="{E44F67AB-AA96-481F-B8F6-69D21245F57B}"/>
              </a:ext>
            </a:extLst>
          </p:cNvPr>
          <p:cNvCxnSpPr>
            <a:cxnSpLocks/>
          </p:cNvCxnSpPr>
          <p:nvPr/>
        </p:nvCxnSpPr>
        <p:spPr>
          <a:xfrm flipH="1">
            <a:off x="8755285" y="3123215"/>
            <a:ext cx="560839" cy="1216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DD164CB2-E18D-44D6-806E-6408A52714C4}"/>
              </a:ext>
            </a:extLst>
          </p:cNvPr>
          <p:cNvCxnSpPr>
            <a:cxnSpLocks/>
          </p:cNvCxnSpPr>
          <p:nvPr/>
        </p:nvCxnSpPr>
        <p:spPr>
          <a:xfrm>
            <a:off x="9487574" y="3124929"/>
            <a:ext cx="498834" cy="980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63FDB8EB-39CE-4F86-99BE-B70008C1A590}"/>
              </a:ext>
            </a:extLst>
          </p:cNvPr>
          <p:cNvCxnSpPr>
            <a:cxnSpLocks/>
            <a:stCxn id="197" idx="2"/>
          </p:cNvCxnSpPr>
          <p:nvPr/>
        </p:nvCxnSpPr>
        <p:spPr>
          <a:xfrm>
            <a:off x="10517014" y="4256246"/>
            <a:ext cx="0" cy="164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D7D98A94-055A-4A02-BCDC-8B7EF2AE94D1}"/>
              </a:ext>
            </a:extLst>
          </p:cNvPr>
          <p:cNvCxnSpPr>
            <a:cxnSpLocks/>
          </p:cNvCxnSpPr>
          <p:nvPr/>
        </p:nvCxnSpPr>
        <p:spPr>
          <a:xfrm flipH="1">
            <a:off x="9289870" y="6028937"/>
            <a:ext cx="28586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7F0CD06-9372-426D-AF92-8A5B49CB3022}"/>
              </a:ext>
            </a:extLst>
          </p:cNvPr>
          <p:cNvCxnSpPr>
            <a:cxnSpLocks/>
          </p:cNvCxnSpPr>
          <p:nvPr/>
        </p:nvCxnSpPr>
        <p:spPr>
          <a:xfrm>
            <a:off x="10517014" y="5388463"/>
            <a:ext cx="0" cy="1644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직선 화살표 연결선 226">
            <a:extLst>
              <a:ext uri="{FF2B5EF4-FFF2-40B4-BE49-F238E27FC236}">
                <a16:creationId xmlns:a16="http://schemas.microsoft.com/office/drawing/2014/main" id="{EFB7F919-20DB-4C2B-958C-2C014DADC0B9}"/>
              </a:ext>
            </a:extLst>
          </p:cNvPr>
          <p:cNvCxnSpPr>
            <a:cxnSpLocks/>
          </p:cNvCxnSpPr>
          <p:nvPr/>
        </p:nvCxnSpPr>
        <p:spPr>
          <a:xfrm>
            <a:off x="8321191" y="4373270"/>
            <a:ext cx="1253318" cy="11086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F3449CD6-5D8E-41C3-BDA7-EAAE8BC7251E}"/>
              </a:ext>
            </a:extLst>
          </p:cNvPr>
          <p:cNvGrpSpPr/>
          <p:nvPr/>
        </p:nvGrpSpPr>
        <p:grpSpPr>
          <a:xfrm>
            <a:off x="11502131" y="1533525"/>
            <a:ext cx="175523" cy="4622144"/>
            <a:chOff x="6979642" y="2285186"/>
            <a:chExt cx="199748" cy="2918998"/>
          </a:xfrm>
        </p:grpSpPr>
        <p:cxnSp>
          <p:nvCxnSpPr>
            <p:cNvPr id="229" name="연결선: 꺾임 228">
              <a:extLst>
                <a:ext uri="{FF2B5EF4-FFF2-40B4-BE49-F238E27FC236}">
                  <a16:creationId xmlns:a16="http://schemas.microsoft.com/office/drawing/2014/main" id="{23C275A4-3657-4390-A365-F0A85ADE5B48}"/>
                </a:ext>
              </a:extLst>
            </p:cNvPr>
            <p:cNvCxnSpPr/>
            <p:nvPr/>
          </p:nvCxnSpPr>
          <p:spPr>
            <a:xfrm rot="16200000" flipH="1">
              <a:off x="6790123" y="2474705"/>
              <a:ext cx="578784" cy="199746"/>
            </a:xfrm>
            <a:prstGeom prst="bentConnector3">
              <a:avLst>
                <a:gd name="adj1" fmla="val -67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연결선: 꺾임 229">
              <a:extLst>
                <a:ext uri="{FF2B5EF4-FFF2-40B4-BE49-F238E27FC236}">
                  <a16:creationId xmlns:a16="http://schemas.microsoft.com/office/drawing/2014/main" id="{75530F84-EFB1-44B4-B43A-8586423D577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956171" y="3980965"/>
              <a:ext cx="2346564" cy="99874"/>
            </a:xfrm>
            <a:prstGeom prst="bentConnector3">
              <a:avLst>
                <a:gd name="adj1" fmla="val -333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3BEEB40F-8625-4472-9FFA-D2A4E25054C7}"/>
              </a:ext>
            </a:extLst>
          </p:cNvPr>
          <p:cNvCxnSpPr>
            <a:cxnSpLocks/>
          </p:cNvCxnSpPr>
          <p:nvPr/>
        </p:nvCxnSpPr>
        <p:spPr>
          <a:xfrm flipH="1">
            <a:off x="11496957" y="6165194"/>
            <a:ext cx="1997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F675DCB9-FB33-4CBF-8CB8-9759DAA0D0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4BFAC276-D81E-4496-A0BE-ACF634046688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65" name="그림 64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8E859414-A4F3-4A2B-96DA-5A2F9BF08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9F3613F-B228-4B2C-BE9C-13BFDB3E918B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134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3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6.  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Gantt Chart</a:t>
            </a:r>
            <a:endParaRPr lang="ko-KR" altLang="en-US" sz="2800" b="1" spc="-15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Ⅲ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추진 계획 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48B92A06-751F-4FE3-9B22-9413653B7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44" y="1366624"/>
            <a:ext cx="10447312" cy="46130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E200C7-2009-4D0F-AA84-4E295C2589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1456A74-168F-4E0E-AF85-131BB62AC85E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18" name="그림 17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296DCAB9-6BBD-4E97-A15C-9603963F9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9554C0-4B6C-46E1-87AE-E3FD8E8C3AA8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84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015669-59EC-4012-BF68-AF1EF5CFE893}"/>
              </a:ext>
            </a:extLst>
          </p:cNvPr>
          <p:cNvSpPr/>
          <p:nvPr/>
        </p:nvSpPr>
        <p:spPr>
          <a:xfrm>
            <a:off x="2721237" y="6291351"/>
            <a:ext cx="252324" cy="252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36DDB3-8FC5-471C-BEB8-39A7187FF8B9}"/>
              </a:ext>
            </a:extLst>
          </p:cNvPr>
          <p:cNvSpPr/>
          <p:nvPr/>
        </p:nvSpPr>
        <p:spPr>
          <a:xfrm>
            <a:off x="2721237" y="4858391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DFDA25-9BA9-48CE-B8BC-B416B7F94C13}"/>
              </a:ext>
            </a:extLst>
          </p:cNvPr>
          <p:cNvSpPr/>
          <p:nvPr/>
        </p:nvSpPr>
        <p:spPr>
          <a:xfrm>
            <a:off x="1482846" y="458299"/>
            <a:ext cx="1271422" cy="6085376"/>
          </a:xfrm>
          <a:prstGeom prst="rect">
            <a:avLst/>
          </a:prstGeom>
          <a:solidFill>
            <a:srgbClr val="5DB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DDFE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C047D-8273-4D98-8941-06B14E1236DA}"/>
              </a:ext>
            </a:extLst>
          </p:cNvPr>
          <p:cNvSpPr txBox="1"/>
          <p:nvPr/>
        </p:nvSpPr>
        <p:spPr>
          <a:xfrm>
            <a:off x="1482846" y="697426"/>
            <a:ext cx="127142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5A620E-C624-4747-8AD0-5224459F4FFB}"/>
              </a:ext>
            </a:extLst>
          </p:cNvPr>
          <p:cNvSpPr txBox="1"/>
          <p:nvPr/>
        </p:nvSpPr>
        <p:spPr>
          <a:xfrm>
            <a:off x="7438627" y="773058"/>
            <a:ext cx="3060604" cy="44164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추진 배경 및 목적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관련 시장 현황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시장 분석 표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5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목표 및 추진 전략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BEB7FA8-9FEE-4628-8EC4-D89B0B00ABCA}"/>
              </a:ext>
            </a:extLst>
          </p:cNvPr>
          <p:cNvGrpSpPr/>
          <p:nvPr/>
        </p:nvGrpSpPr>
        <p:grpSpPr>
          <a:xfrm>
            <a:off x="3351322" y="1013190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9CD10E-00FB-403D-AFCD-B1B9DA21C453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Ⅰ</a:t>
              </a:r>
              <a:endParaRPr lang="ko-KR" altLang="en-US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C3F66DD-1651-4426-8260-763DEDB66D60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개요</a:t>
              </a:r>
              <a:endPara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C5B23F-4B0C-470D-A9E6-B029754BA351}"/>
              </a:ext>
            </a:extLst>
          </p:cNvPr>
          <p:cNvGrpSpPr/>
          <p:nvPr/>
        </p:nvGrpSpPr>
        <p:grpSpPr>
          <a:xfrm>
            <a:off x="3336392" y="2006134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B3DBE04-8147-4B26-A876-06982E04CBCF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chemeClr val="bg1">
                      <a:lumMod val="8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Ⅱ</a:t>
              </a:r>
              <a:endParaRPr lang="ko-KR" altLang="en-US" sz="3600" b="1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9738C-8580-48A4-911A-262942DC5980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>
                      <a:lumMod val="8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내용</a:t>
              </a:r>
              <a:endParaRPr lang="en-US" altLang="ko-KR" sz="2400" b="1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29C87C6-49C9-43CA-A5AA-3AEA9CA22572}"/>
              </a:ext>
            </a:extLst>
          </p:cNvPr>
          <p:cNvGrpSpPr/>
          <p:nvPr/>
        </p:nvGrpSpPr>
        <p:grpSpPr>
          <a:xfrm>
            <a:off x="3324324" y="2981291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3BD444-9C1C-4950-A009-5A7CB715A23F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chemeClr val="bg1">
                      <a:lumMod val="8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Ⅲ</a:t>
              </a:r>
              <a:endParaRPr lang="ko-KR" altLang="en-US" sz="3600" b="1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74F93F-054C-4E07-9A51-C22B011A9D5F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>
                      <a:lumMod val="8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추진 계획</a:t>
              </a:r>
              <a:endParaRPr lang="en-US" altLang="ko-KR" sz="2400" b="1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A70F933-3E0D-4068-B1C9-D5D09D2F2A72}"/>
              </a:ext>
            </a:extLst>
          </p:cNvPr>
          <p:cNvSpPr txBox="1"/>
          <p:nvPr/>
        </p:nvSpPr>
        <p:spPr>
          <a:xfrm>
            <a:off x="3324325" y="3952604"/>
            <a:ext cx="225518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Ⅳ</a:t>
            </a:r>
            <a:endParaRPr lang="ko-KR" altLang="en-US" sz="3600" b="1" spc="-150" dirty="0">
              <a:solidFill>
                <a:schemeClr val="bg1">
                  <a:lumMod val="8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80870F-3367-425C-B0A1-AEDE6E984FF7}"/>
              </a:ext>
            </a:extLst>
          </p:cNvPr>
          <p:cNvSpPr txBox="1"/>
          <p:nvPr/>
        </p:nvSpPr>
        <p:spPr>
          <a:xfrm>
            <a:off x="3838276" y="4077239"/>
            <a:ext cx="335014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예산 소요 및 활용 계획</a:t>
            </a:r>
            <a:endParaRPr lang="en-US" altLang="ko-KR" sz="2400" b="1" spc="-150" dirty="0">
              <a:solidFill>
                <a:schemeClr val="bg1">
                  <a:lumMod val="8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881679F-7476-4650-934A-E19A6EF57DF3}"/>
              </a:ext>
            </a:extLst>
          </p:cNvPr>
          <p:cNvGrpSpPr/>
          <p:nvPr/>
        </p:nvGrpSpPr>
        <p:grpSpPr>
          <a:xfrm>
            <a:off x="3310060" y="4988521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D8BE69-5D5D-4D4D-B591-66CDB1F1C9D6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chemeClr val="bg1">
                      <a:lumMod val="8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Ⅴ</a:t>
              </a:r>
              <a:endParaRPr lang="ko-KR" altLang="en-US" sz="3600" b="1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C16E09-3436-4C6E-861F-0716224E6778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chemeClr val="bg1">
                      <a:lumMod val="8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리스크 관리</a:t>
              </a:r>
              <a:endParaRPr lang="en-US" altLang="ko-KR" sz="2400" b="1" spc="-150" dirty="0">
                <a:solidFill>
                  <a:schemeClr val="bg1">
                    <a:lumMod val="8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61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015669-59EC-4012-BF68-AF1EF5CFE893}"/>
              </a:ext>
            </a:extLst>
          </p:cNvPr>
          <p:cNvSpPr/>
          <p:nvPr/>
        </p:nvSpPr>
        <p:spPr>
          <a:xfrm>
            <a:off x="2721237" y="6291351"/>
            <a:ext cx="252324" cy="252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36DDB3-8FC5-471C-BEB8-39A7187FF8B9}"/>
              </a:ext>
            </a:extLst>
          </p:cNvPr>
          <p:cNvSpPr/>
          <p:nvPr/>
        </p:nvSpPr>
        <p:spPr>
          <a:xfrm>
            <a:off x="2721237" y="4858391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DFDA25-9BA9-48CE-B8BC-B416B7F94C13}"/>
              </a:ext>
            </a:extLst>
          </p:cNvPr>
          <p:cNvSpPr/>
          <p:nvPr/>
        </p:nvSpPr>
        <p:spPr>
          <a:xfrm>
            <a:off x="1482846" y="458299"/>
            <a:ext cx="1271422" cy="6085376"/>
          </a:xfrm>
          <a:prstGeom prst="rect">
            <a:avLst/>
          </a:prstGeom>
          <a:solidFill>
            <a:srgbClr val="5DB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DDFE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C047D-8273-4D98-8941-06B14E1236DA}"/>
              </a:ext>
            </a:extLst>
          </p:cNvPr>
          <p:cNvSpPr txBox="1"/>
          <p:nvPr/>
        </p:nvSpPr>
        <p:spPr>
          <a:xfrm>
            <a:off x="1482846" y="697426"/>
            <a:ext cx="127142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5A620E-C624-4747-8AD0-5224459F4FFB}"/>
              </a:ext>
            </a:extLst>
          </p:cNvPr>
          <p:cNvSpPr txBox="1"/>
          <p:nvPr/>
        </p:nvSpPr>
        <p:spPr>
          <a:xfrm>
            <a:off x="7450932" y="3812839"/>
            <a:ext cx="3903607" cy="14521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비용 산정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 예산 활용 계획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6B1599D-A75F-4377-85D2-FFC4D01E9361}"/>
              </a:ext>
            </a:extLst>
          </p:cNvPr>
          <p:cNvGrpSpPr/>
          <p:nvPr/>
        </p:nvGrpSpPr>
        <p:grpSpPr>
          <a:xfrm>
            <a:off x="3351322" y="1013190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1AD687-50FF-4076-89B3-589CCB7C3A7D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Ⅰ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1997520-296A-468B-ADF8-5B3ED1982B6D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개요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4BA11C5-E0FB-4E7D-A6CD-8F0D32D4F1F3}"/>
              </a:ext>
            </a:extLst>
          </p:cNvPr>
          <p:cNvGrpSpPr/>
          <p:nvPr/>
        </p:nvGrpSpPr>
        <p:grpSpPr>
          <a:xfrm>
            <a:off x="3336392" y="2006134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366E9C-110D-47AC-8F8D-77D26E908406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Ⅱ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ECEA48-534B-4D39-8334-AF596D8EC8FA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내용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4981A1-6A79-426A-A5D8-4F796EEB20CB}"/>
              </a:ext>
            </a:extLst>
          </p:cNvPr>
          <p:cNvGrpSpPr/>
          <p:nvPr/>
        </p:nvGrpSpPr>
        <p:grpSpPr>
          <a:xfrm>
            <a:off x="3324324" y="2981291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F15CE22-AC7B-4810-974E-D5E7815D6FE2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Ⅲ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7C0318-322B-4BC8-919B-23BC6545DCBD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추진 계획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194B51-695C-40E8-B613-08F808DFDEE2}"/>
              </a:ext>
            </a:extLst>
          </p:cNvPr>
          <p:cNvSpPr txBox="1"/>
          <p:nvPr/>
        </p:nvSpPr>
        <p:spPr>
          <a:xfrm>
            <a:off x="3324325" y="3952604"/>
            <a:ext cx="225518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Ⅳ</a:t>
            </a:r>
            <a:endParaRPr lang="ko-KR" altLang="en-US" sz="36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544D4F-80DF-4AF5-8A04-649893C5AF95}"/>
              </a:ext>
            </a:extLst>
          </p:cNvPr>
          <p:cNvSpPr txBox="1"/>
          <p:nvPr/>
        </p:nvSpPr>
        <p:spPr>
          <a:xfrm>
            <a:off x="3838276" y="4077239"/>
            <a:ext cx="335014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예산 소요 및 활용 계획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38FA9B2-3489-4F3E-A0B0-F5E701789C59}"/>
              </a:ext>
            </a:extLst>
          </p:cNvPr>
          <p:cNvGrpSpPr/>
          <p:nvPr/>
        </p:nvGrpSpPr>
        <p:grpSpPr>
          <a:xfrm>
            <a:off x="3310060" y="4988521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44B8673-BD00-4965-AFB3-4803C69D1382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Ⅴ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21B2A1B-4388-42DD-8EEA-7414B6AE634C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리스크 관리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6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4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5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1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비용 산정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B4EF51-988F-44FE-94A3-6B808999B619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CFCFD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Ⅳ.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예산 소요 및 활용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A1AD22-5EC7-4563-916F-440C5A365938}"/>
              </a:ext>
            </a:extLst>
          </p:cNvPr>
          <p:cNvSpPr txBox="1"/>
          <p:nvPr/>
        </p:nvSpPr>
        <p:spPr>
          <a:xfrm>
            <a:off x="750845" y="994119"/>
            <a:ext cx="1097280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COCOMO </a:t>
            </a:r>
            <a:r>
              <a:rPr lang="ko-KR" altLang="en-US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비용 산정 방식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통해 프로젝트의 비용을 예측합니다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b="1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</a:t>
            </a:r>
            <a:r>
              <a:rPr lang="ko-KR" altLang="en-US" b="1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 라인 이하의 유기형을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이용하여 인력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노력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),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기간을 산정합니다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pc="-150" dirty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77FDF3EC-68EF-488F-8DAE-1DEB2D7AD8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547691"/>
              </p:ext>
            </p:extLst>
          </p:nvPr>
        </p:nvGraphicFramePr>
        <p:xfrm>
          <a:off x="336098" y="906563"/>
          <a:ext cx="11500936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6" r:id="rId7" imgW="31898160" imgH="50760" progId="">
                  <p:embed/>
                </p:oleObj>
              </mc:Choice>
              <mc:Fallback>
                <p:oleObj r:id="rId7" imgW="31898160" imgH="50760" progId="">
                  <p:embed/>
                  <p:pic>
                    <p:nvPicPr>
                      <p:cNvPr id="77" name="개체 76">
                        <a:extLst>
                          <a:ext uri="{FF2B5EF4-FFF2-40B4-BE49-F238E27FC236}">
                            <a16:creationId xmlns:a16="http://schemas.microsoft.com/office/drawing/2014/main" id="{8C37E71B-B0DD-414E-B295-1FABA17858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6098" y="906563"/>
                        <a:ext cx="11500936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5155D60E-1B27-4891-97F3-CB85D5BC0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660832"/>
              </p:ext>
            </p:extLst>
          </p:nvPr>
        </p:nvGraphicFramePr>
        <p:xfrm>
          <a:off x="486777" y="1965635"/>
          <a:ext cx="11500936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7" r:id="rId9" imgW="31898160" imgH="50760" progId="">
                  <p:embed/>
                </p:oleObj>
              </mc:Choice>
              <mc:Fallback>
                <p:oleObj r:id="rId9" imgW="31898160" imgH="50760" progId="">
                  <p:embed/>
                  <p:pic>
                    <p:nvPicPr>
                      <p:cNvPr id="78" name="개체 77">
                        <a:extLst>
                          <a:ext uri="{FF2B5EF4-FFF2-40B4-BE49-F238E27FC236}">
                            <a16:creationId xmlns:a16="http://schemas.microsoft.com/office/drawing/2014/main" id="{E231587C-E364-4C24-A66E-F6E87DC75E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77" y="1965635"/>
                        <a:ext cx="11500936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9CFB199-FE2F-4104-807D-95C7C17F95BC}"/>
              </a:ext>
            </a:extLst>
          </p:cNvPr>
          <p:cNvGrpSpPr/>
          <p:nvPr/>
        </p:nvGrpSpPr>
        <p:grpSpPr>
          <a:xfrm>
            <a:off x="937981" y="3041796"/>
            <a:ext cx="4927107" cy="1799408"/>
            <a:chOff x="3524435" y="2713668"/>
            <a:chExt cx="4927107" cy="1799408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B08227C-8BCD-45F6-B3BC-0E7D80134121}"/>
                </a:ext>
              </a:extLst>
            </p:cNvPr>
            <p:cNvSpPr/>
            <p:nvPr/>
          </p:nvSpPr>
          <p:spPr>
            <a:xfrm>
              <a:off x="4024071" y="2713668"/>
              <a:ext cx="4427471" cy="17994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유기형</a:t>
              </a:r>
              <a:r>
                <a:rPr lang="en-US" altLang="ko-KR" sz="1500" b="1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(5</a:t>
              </a:r>
              <a:r>
                <a:rPr lang="ko-KR" altLang="en-US" sz="1500" b="1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만 라인 이하</a:t>
              </a:r>
              <a:r>
                <a:rPr lang="en-US" altLang="ko-KR" sz="1500" b="1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PM(</a:t>
              </a:r>
              <a:r>
                <a:rPr lang="ko-KR" altLang="en-US" sz="14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노력</a:t>
              </a:r>
              <a:r>
                <a:rPr lang="en-US" altLang="ko-KR" sz="14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 = 2.4 * KDSI ^1.05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TDEV(</a:t>
              </a:r>
              <a:r>
                <a:rPr lang="ko-KR" altLang="en-US" sz="14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기간</a:t>
              </a:r>
              <a:r>
                <a:rPr lang="en-US" altLang="ko-KR" sz="14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 = 2.5 * PM ^ 0.38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프로젝트 예상 규모</a:t>
              </a:r>
              <a:r>
                <a:rPr lang="en-US" altLang="ko-KR" sz="14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: </a:t>
              </a:r>
              <a:r>
                <a:rPr lang="en-US" altLang="ko-KR" sz="140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14500LOC / </a:t>
              </a:r>
              <a:r>
                <a:rPr lang="ko-KR" altLang="en-US" sz="1400" b="1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인원</a:t>
              </a:r>
              <a:r>
                <a:rPr lang="en-US" altLang="ko-KR" sz="14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: 3</a:t>
              </a:r>
              <a:r>
                <a:rPr lang="ko-KR" altLang="en-US" sz="1400" spc="-110" dirty="0">
                  <a:solidFill>
                    <a:schemeClr val="tx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명</a:t>
              </a:r>
              <a:endParaRPr lang="en-US" altLang="ko-KR" sz="1400" spc="-110" dirty="0">
                <a:solidFill>
                  <a:schemeClr val="tx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9C9B87D-9EEC-4766-8F2E-D9FC4D742B40}"/>
                </a:ext>
              </a:extLst>
            </p:cNvPr>
            <p:cNvSpPr/>
            <p:nvPr/>
          </p:nvSpPr>
          <p:spPr>
            <a:xfrm>
              <a:off x="3524435" y="2713668"/>
              <a:ext cx="825623" cy="1799408"/>
            </a:xfrm>
            <a:prstGeom prst="roundRect">
              <a:avLst/>
            </a:prstGeom>
            <a:gradFill flip="none" rotWithShape="1">
              <a:gsLst>
                <a:gs pos="0">
                  <a:srgbClr val="D5EBFF"/>
                </a:gs>
                <a:gs pos="50000">
                  <a:srgbClr val="EBF5FF"/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표준 산정 공식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272C50C-F2CF-4A81-8DDA-DCFD8D019F86}"/>
              </a:ext>
            </a:extLst>
          </p:cNvPr>
          <p:cNvGrpSpPr/>
          <p:nvPr/>
        </p:nvGrpSpPr>
        <p:grpSpPr>
          <a:xfrm>
            <a:off x="7342829" y="2317973"/>
            <a:ext cx="3042274" cy="3633464"/>
            <a:chOff x="7262817" y="2283111"/>
            <a:chExt cx="3042274" cy="394734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5AD5F73-F6E7-4F4E-8B68-48E0A2D0CDCE}"/>
                </a:ext>
              </a:extLst>
            </p:cNvPr>
            <p:cNvGrpSpPr/>
            <p:nvPr/>
          </p:nvGrpSpPr>
          <p:grpSpPr>
            <a:xfrm>
              <a:off x="7262817" y="2283111"/>
              <a:ext cx="3042274" cy="3947344"/>
              <a:chOff x="6493936" y="1390413"/>
              <a:chExt cx="4781970" cy="4913639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00C6B886-F827-4B1B-9D2C-433A567FDB23}"/>
                  </a:ext>
                </a:extLst>
              </p:cNvPr>
              <p:cNvSpPr/>
              <p:nvPr/>
            </p:nvSpPr>
            <p:spPr>
              <a:xfrm>
                <a:off x="6493936" y="1729061"/>
                <a:ext cx="4781970" cy="4574991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f</a:t>
                </a:r>
                <a:endParaRPr lang="ko-KR" altLang="en-US" dirty="0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879805F0-953F-4F3C-8E32-BB598A7818C1}"/>
                  </a:ext>
                </a:extLst>
              </p:cNvPr>
              <p:cNvSpPr/>
              <p:nvPr/>
            </p:nvSpPr>
            <p:spPr>
              <a:xfrm>
                <a:off x="7109593" y="1390413"/>
                <a:ext cx="3550654" cy="491079"/>
              </a:xfrm>
              <a:prstGeom prst="roundRect">
                <a:avLst/>
              </a:prstGeom>
              <a:gradFill flip="none" rotWithShape="1">
                <a:gsLst>
                  <a:gs pos="0">
                    <a:srgbClr val="D5EBFF"/>
                  </a:gs>
                  <a:gs pos="50000">
                    <a:srgbClr val="EBF5FF"/>
                  </a:gs>
                  <a:gs pos="100000">
                    <a:srgbClr val="53AD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rgbClr val="9696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비용 산정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C2E407-7924-43B2-80F1-51B955A3C3E1}"/>
                </a:ext>
              </a:extLst>
            </p:cNvPr>
            <p:cNvSpPr txBox="1"/>
            <p:nvPr/>
          </p:nvSpPr>
          <p:spPr>
            <a:xfrm>
              <a:off x="7458946" y="3046709"/>
              <a:ext cx="2650013" cy="2754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KDSI</a:t>
              </a:r>
              <a:r>
                <a:rPr lang="en-US" altLang="ko-KR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= 14.5</a:t>
              </a:r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KLOC</a:t>
              </a:r>
              <a:r>
                <a:rPr lang="en-US" altLang="ko-KR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PM </a:t>
              </a:r>
              <a:r>
                <a:rPr lang="ko-KR" altLang="en-US" dirty="0"/>
                <a:t>≒ </a:t>
              </a:r>
              <a:r>
                <a:rPr lang="en-US" altLang="ko-KR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40 M / M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TDEV</a:t>
              </a:r>
              <a:r>
                <a:rPr lang="en-US" altLang="ko-KR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dirty="0"/>
                <a:t>≒</a:t>
              </a:r>
              <a:r>
                <a:rPr lang="en-US" altLang="ko-KR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10M</a:t>
              </a:r>
            </a:p>
            <a:p>
              <a:pPr algn="ctr">
                <a:lnSpc>
                  <a:spcPct val="150000"/>
                </a:lnSpc>
              </a:pPr>
              <a:endParaRPr lang="en-US" altLang="ko-KR" sz="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6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pPr algn="ctr"/>
              <a:r>
                <a:rPr lang="ko-KR" altLang="en-US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인원이 </a:t>
              </a:r>
              <a:r>
                <a:rPr lang="en-US" altLang="ko-KR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3</a:t>
              </a:r>
              <a:r>
                <a:rPr lang="ko-KR" altLang="en-US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명이므로</a:t>
              </a:r>
              <a:endParaRPr lang="en-US" altLang="ko-KR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endParaRPr lang="en-US" altLang="ko-KR" sz="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en-US" altLang="ko-KR" sz="1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</a:p>
            <a:p>
              <a:pPr algn="ctr"/>
              <a:r>
                <a:rPr lang="ko-KR" altLang="en-US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2000" b="1" spc="-30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개발 기간</a:t>
              </a:r>
              <a:r>
                <a:rPr lang="en-US" altLang="ko-KR" sz="2000" b="1" spc="-30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(</a:t>
              </a:r>
              <a:r>
                <a:rPr lang="ko-KR" altLang="en-US" sz="2000" b="1" spc="-30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달</a:t>
              </a:r>
              <a:r>
                <a:rPr lang="en-US" altLang="ko-KR" sz="2000" b="1" spc="-30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)</a:t>
              </a:r>
              <a:r>
                <a:rPr lang="en-US" altLang="ko-KR" b="1" spc="-30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 </a:t>
              </a:r>
              <a:r>
                <a:rPr lang="ko-KR" altLang="en-US" sz="2400" b="1" spc="-300" dirty="0">
                  <a:solidFill>
                    <a:srgbClr val="0168FF"/>
                  </a:solidFill>
                </a:rPr>
                <a:t>≒</a:t>
              </a:r>
              <a:r>
                <a:rPr lang="ko-KR" altLang="en-US" sz="2400" b="1" spc="-30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en-US" altLang="ko-KR" sz="2400" b="1" spc="-30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3.3</a:t>
              </a:r>
            </a:p>
            <a:p>
              <a:endParaRPr lang="ko-KR" altLang="en-US" sz="2000"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9A449BC-A743-4240-BCCC-F3C9D2E933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940" y="2843776"/>
            <a:ext cx="1592889" cy="21954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CF9679E-ACF4-4735-90A8-C16E974459B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105B3F-7D0F-40CD-BF04-F52365D3EFA7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5" name="그림 24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F592FB16-7433-4E05-99ED-42EC4C5F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DDF4F3-ABA6-4185-A0AB-A96DD6C21FB9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64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3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4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2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전체 예산 활용 계획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B3B8E-C6C0-478C-B7FB-08F8925FF3D2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CFCFD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Ⅳ.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예산 소요 및 활용 계획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2DD755C-3799-43E6-ABBE-E6ED427656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381766"/>
              </p:ext>
            </p:extLst>
          </p:nvPr>
        </p:nvGraphicFramePr>
        <p:xfrm>
          <a:off x="1817444" y="926501"/>
          <a:ext cx="8557105" cy="580093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97081">
                  <a:extLst>
                    <a:ext uri="{9D8B030D-6E8A-4147-A177-3AD203B41FA5}">
                      <a16:colId xmlns:a16="http://schemas.microsoft.com/office/drawing/2014/main" val="2934723621"/>
                    </a:ext>
                  </a:extLst>
                </a:gridCol>
                <a:gridCol w="1390640">
                  <a:extLst>
                    <a:ext uri="{9D8B030D-6E8A-4147-A177-3AD203B41FA5}">
                      <a16:colId xmlns:a16="http://schemas.microsoft.com/office/drawing/2014/main" val="1674342846"/>
                    </a:ext>
                  </a:extLst>
                </a:gridCol>
                <a:gridCol w="4141355">
                  <a:extLst>
                    <a:ext uri="{9D8B030D-6E8A-4147-A177-3AD203B41FA5}">
                      <a16:colId xmlns:a16="http://schemas.microsoft.com/office/drawing/2014/main" val="3082785991"/>
                    </a:ext>
                  </a:extLst>
                </a:gridCol>
                <a:gridCol w="1528029">
                  <a:extLst>
                    <a:ext uri="{9D8B030D-6E8A-4147-A177-3AD203B41FA5}">
                      <a16:colId xmlns:a16="http://schemas.microsoft.com/office/drawing/2014/main" val="3504413497"/>
                    </a:ext>
                  </a:extLst>
                </a:gridCol>
              </a:tblGrid>
              <a:tr h="338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그룹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편성목</a:t>
                      </a:r>
                      <a:endParaRPr lang="ko-KR" altLang="en-US" sz="16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산출 근거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금액</a:t>
                      </a:r>
                      <a:r>
                        <a:rPr lang="en-US" altLang="ko-KR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원</a:t>
                      </a:r>
                      <a:r>
                        <a:rPr lang="en-US" altLang="ko-KR" sz="1600" dirty="0">
                          <a:latin typeface="닉스곤체 M 2.0" panose="020B0600000101010101" pitchFamily="50" charset="-127"/>
                          <a:ea typeface="닉스곤체 M 2.0" panose="020B0600000101010101" pitchFamily="50" charset="-127"/>
                        </a:rPr>
                        <a:t>)</a:t>
                      </a:r>
                      <a:endParaRPr lang="ko-KR" altLang="en-US" sz="16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656647"/>
                  </a:ext>
                </a:extLst>
              </a:tr>
              <a:tr h="523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인건비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급여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(4,486,165(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초급 기술자 월 평균 임금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+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4,986,758(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중급 기술자 월 평균 임금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+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6,353,006(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고급 기술자 월 평균 임금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))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3.3(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기간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52,225,566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28630"/>
                  </a:ext>
                </a:extLst>
              </a:tr>
              <a:tr h="42988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사업경비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임대료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월세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550,000(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3.3(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기간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관리비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50,000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3.3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1,980,000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710481"/>
                  </a:ext>
                </a:extLst>
              </a:tr>
              <a:tr h="4298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공과금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전기세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수도세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가스비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난방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포함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100,000(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330,000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78983"/>
                  </a:ext>
                </a:extLst>
              </a:tr>
              <a:tr h="315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교통비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30,000(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기간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270,000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799141"/>
                  </a:ext>
                </a:extLst>
              </a:tr>
              <a:tr h="4298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통신비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36,190(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SK broadband)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기간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인터넷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(Giga Lite) + TV +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유선 </a:t>
                      </a:r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전화비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+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부가세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144,760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9697780"/>
                  </a:ext>
                </a:extLst>
              </a:tr>
              <a:tr h="6018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비품비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장비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컴퓨터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): 750,000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대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가구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450,000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비품 여비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500,000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3,200,000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504647"/>
                  </a:ext>
                </a:extLst>
              </a:tr>
              <a:tr h="42988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소모품비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사무용품비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300,000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기타 소모품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: 150,000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450,000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148800"/>
                  </a:ext>
                </a:extLst>
              </a:tr>
              <a:tr h="429882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복리후생비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6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식대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점심 식사 제공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주말 제외</a:t>
                      </a:r>
                      <a:endParaRPr lang="en-US" altLang="ko-KR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8,000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명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80(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1,920,000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653055"/>
                  </a:ext>
                </a:extLst>
              </a:tr>
              <a:tr h="315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의약품구입비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913354"/>
                  </a:ext>
                </a:extLst>
              </a:tr>
              <a:tr h="315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회식비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200,000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400324"/>
                  </a:ext>
                </a:extLst>
              </a:tr>
              <a:tr h="31596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닉스곤체 M 2.0" panose="020B0600000101010101" pitchFamily="50" charset="-127"/>
                        <a:ea typeface="닉스곤체 M 2.0" panose="020B0600000101010101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다과비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30,000(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월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 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* 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3.3(</a:t>
                      </a:r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기간</a:t>
                      </a: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99,000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054163"/>
                  </a:ext>
                </a:extLst>
              </a:tr>
              <a:tr h="315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여비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 여비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1,000,000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1,000,000</a:t>
                      </a: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1298239"/>
                  </a:ext>
                </a:extLst>
              </a:tr>
              <a:tr h="3159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총액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61,869,326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151490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D213A6A8-350A-442C-8075-02799B145A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2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F015669-59EC-4012-BF68-AF1EF5CFE893}"/>
              </a:ext>
            </a:extLst>
          </p:cNvPr>
          <p:cNvSpPr/>
          <p:nvPr/>
        </p:nvSpPr>
        <p:spPr>
          <a:xfrm>
            <a:off x="2721237" y="6291351"/>
            <a:ext cx="252324" cy="2523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36DDB3-8FC5-471C-BEB8-39A7187FF8B9}"/>
              </a:ext>
            </a:extLst>
          </p:cNvPr>
          <p:cNvSpPr/>
          <p:nvPr/>
        </p:nvSpPr>
        <p:spPr>
          <a:xfrm>
            <a:off x="2721237" y="4858391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DFDA25-9BA9-48CE-B8BC-B416B7F94C13}"/>
              </a:ext>
            </a:extLst>
          </p:cNvPr>
          <p:cNvSpPr/>
          <p:nvPr/>
        </p:nvSpPr>
        <p:spPr>
          <a:xfrm>
            <a:off x="1482846" y="458299"/>
            <a:ext cx="1271422" cy="6085376"/>
          </a:xfrm>
          <a:prstGeom prst="rect">
            <a:avLst/>
          </a:prstGeom>
          <a:solidFill>
            <a:srgbClr val="5DB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BDDFE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C047D-8273-4D98-8941-06B14E1236DA}"/>
              </a:ext>
            </a:extLst>
          </p:cNvPr>
          <p:cNvSpPr txBox="1"/>
          <p:nvPr/>
        </p:nvSpPr>
        <p:spPr>
          <a:xfrm>
            <a:off x="1482846" y="697426"/>
            <a:ext cx="127142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-15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5A620E-C624-4747-8AD0-5224459F4FFB}"/>
              </a:ext>
            </a:extLst>
          </p:cNvPr>
          <p:cNvSpPr txBox="1"/>
          <p:nvPr/>
        </p:nvSpPr>
        <p:spPr>
          <a:xfrm>
            <a:off x="7450932" y="2621671"/>
            <a:ext cx="4383002" cy="293913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 식별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 가능성 </a:t>
            </a:r>
            <a:r>
              <a: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심각성 측정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 분석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 대응 계획</a:t>
            </a:r>
            <a:endParaRPr lang="en-US" altLang="ko-KR" sz="2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994FCCA-B4C6-440B-AFA5-34E88FAD670F}"/>
              </a:ext>
            </a:extLst>
          </p:cNvPr>
          <p:cNvGrpSpPr/>
          <p:nvPr/>
        </p:nvGrpSpPr>
        <p:grpSpPr>
          <a:xfrm>
            <a:off x="3351322" y="1013190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1DC5DE-4079-4D11-A375-CBB2065D9597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Ⅰ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FE5715-D257-439A-A623-32ABF247BE5D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개요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770BD3-C24D-405E-BA40-B38499D9F79D}"/>
              </a:ext>
            </a:extLst>
          </p:cNvPr>
          <p:cNvGrpSpPr/>
          <p:nvPr/>
        </p:nvGrpSpPr>
        <p:grpSpPr>
          <a:xfrm>
            <a:off x="3336392" y="2006134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01EEE3-E125-4CF1-9824-37C5E97F14FF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Ⅱ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CF2A02-8BBF-4287-8E5F-0B078D982FCE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내용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D0AD9BC-DC6D-44BD-9EA2-073EC1B9EE7B}"/>
              </a:ext>
            </a:extLst>
          </p:cNvPr>
          <p:cNvGrpSpPr/>
          <p:nvPr/>
        </p:nvGrpSpPr>
        <p:grpSpPr>
          <a:xfrm>
            <a:off x="3324324" y="2981291"/>
            <a:ext cx="3741461" cy="646331"/>
            <a:chOff x="272072" y="1950876"/>
            <a:chExt cx="1597899" cy="646331"/>
          </a:xfrm>
          <a:scene3d>
            <a:camera prst="obliqueTopLeft"/>
            <a:lightRig rig="threePt" dir="t"/>
          </a:scene3d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A6F58D-D696-4719-B250-6252C6F3AD48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Ⅲ</a:t>
              </a:r>
              <a:endParaRPr lang="ko-KR" altLang="en-US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D9985C-FC58-4163-95D3-94A70D77AD00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solidFill>
                    <a:srgbClr val="BFBF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추진 계획</a:t>
              </a:r>
              <a:endParaRPr lang="en-US" altLang="ko-KR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CBD30CC-3DE5-4A1B-95A1-124BA27D231D}"/>
              </a:ext>
            </a:extLst>
          </p:cNvPr>
          <p:cNvSpPr txBox="1"/>
          <p:nvPr/>
        </p:nvSpPr>
        <p:spPr>
          <a:xfrm>
            <a:off x="3324325" y="3952604"/>
            <a:ext cx="2255182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36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Ⅳ</a:t>
            </a:r>
            <a:endParaRPr lang="ko-KR" altLang="en-US" sz="3600" b="1" spc="-150" dirty="0">
              <a:solidFill>
                <a:srgbClr val="BFBF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FD9419-F049-4590-A727-48A91A110412}"/>
              </a:ext>
            </a:extLst>
          </p:cNvPr>
          <p:cNvSpPr txBox="1"/>
          <p:nvPr/>
        </p:nvSpPr>
        <p:spPr>
          <a:xfrm>
            <a:off x="3838276" y="4077239"/>
            <a:ext cx="3350147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BFBF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예산 소요 및 활용 계획</a:t>
            </a:r>
            <a:endParaRPr lang="en-US" altLang="ko-KR" sz="2400" b="1" spc="-150" dirty="0">
              <a:solidFill>
                <a:srgbClr val="BFBF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504606F-D077-422F-A264-36120FB27F4F}"/>
              </a:ext>
            </a:extLst>
          </p:cNvPr>
          <p:cNvGrpSpPr/>
          <p:nvPr/>
        </p:nvGrpSpPr>
        <p:grpSpPr>
          <a:xfrm>
            <a:off x="3310060" y="4988521"/>
            <a:ext cx="3741461" cy="646331"/>
            <a:chOff x="272072" y="1950876"/>
            <a:chExt cx="1597899" cy="782060"/>
          </a:xfrm>
          <a:scene3d>
            <a:camera prst="obliqueTopLeft"/>
            <a:lightRig rig="threePt" dir="t"/>
          </a:scene3d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DED322-2789-47F3-89BC-355F9673C82B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782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Ⅴ</a:t>
              </a:r>
              <a:endParaRPr lang="ko-KR" altLang="en-US" sz="36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CBE4A4-6FA0-4666-BF27-00BF2061FE52}"/>
                </a:ext>
              </a:extLst>
            </p:cNvPr>
            <p:cNvSpPr txBox="1"/>
            <p:nvPr/>
          </p:nvSpPr>
          <p:spPr>
            <a:xfrm>
              <a:off x="501819" y="2075511"/>
              <a:ext cx="1368152" cy="55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spc="-15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프로젝트 리스크 관리</a:t>
              </a:r>
              <a:endParaRPr lang="en-US" altLang="ko-KR" sz="2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948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7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8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800" b="1" spc="-150" dirty="0" err="1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리스크식별</a:t>
            </a:r>
            <a:endParaRPr lang="ko-KR" altLang="en-US" sz="2800" b="1" spc="-15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B4EF51-988F-44FE-94A3-6B808999B619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C6C6C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Ⅴ</a:t>
            </a:r>
            <a:r>
              <a:rPr lang="en-US" altLang="ko-KR" sz="1600" b="1" spc="-150" dirty="0">
                <a:solidFill>
                  <a:srgbClr val="CFCFD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리스크 관리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014584-14D1-4D34-974E-504EB371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50494"/>
              </p:ext>
            </p:extLst>
          </p:nvPr>
        </p:nvGraphicFramePr>
        <p:xfrm>
          <a:off x="2218794" y="1839634"/>
          <a:ext cx="7735544" cy="2712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12125">
                  <a:extLst>
                    <a:ext uri="{9D8B030D-6E8A-4147-A177-3AD203B41FA5}">
                      <a16:colId xmlns:a16="http://schemas.microsoft.com/office/drawing/2014/main" val="1674342846"/>
                    </a:ext>
                  </a:extLst>
                </a:gridCol>
                <a:gridCol w="6723419">
                  <a:extLst>
                    <a:ext uri="{9D8B030D-6E8A-4147-A177-3AD203B41FA5}">
                      <a16:colId xmlns:a16="http://schemas.microsoft.com/office/drawing/2014/main" val="3082785991"/>
                    </a:ext>
                  </a:extLst>
                </a:gridCol>
              </a:tblGrid>
              <a:tr h="275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#</a:t>
                      </a:r>
                      <a:endParaRPr lang="ko-KR" altLang="en-US" spc="-1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리스크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656647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1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트래픽 초과로 가용성 문제 야기</a:t>
                      </a:r>
                      <a:endParaRPr lang="en-US" altLang="ko-KR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28630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2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직원들의 기술 부족으로 일정 지연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853359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3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고객 요구사항 분석 미흡으로 불필요한 기능 포함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13439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4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개발 예산 초과</a:t>
                      </a:r>
                      <a:endParaRPr lang="en-US" altLang="ko-KR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084269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5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쇼핑몰 상품의 상이한 검색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285962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6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외부 서버</a:t>
                      </a:r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(</a:t>
                      </a:r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네이버 폼</a:t>
                      </a:r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, </a:t>
                      </a:r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네이버 소셜 로그인</a:t>
                      </a:r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)</a:t>
                      </a:r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와의 연동 문제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31312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7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호스팅 서버와 </a:t>
                      </a:r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DNS </a:t>
                      </a:r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서버의 연결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542694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8FB913BF-1A6D-4DC2-9D87-70CBD48772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89C493-9466-42D0-86EA-F8EF6D1085A1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8" name="그림 27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7FB8AAC5-CB96-41DC-9925-CAD33F0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51C0F4-35D3-4C73-ACFD-E87358500AC9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012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6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7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500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 가능성</a:t>
            </a:r>
            <a:r>
              <a:rPr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/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심각성 측정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014584-14D1-4D34-974E-504EB371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1823"/>
              </p:ext>
            </p:extLst>
          </p:nvPr>
        </p:nvGraphicFramePr>
        <p:xfrm>
          <a:off x="103316" y="1854358"/>
          <a:ext cx="6332988" cy="299176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16101">
                  <a:extLst>
                    <a:ext uri="{9D8B030D-6E8A-4147-A177-3AD203B41FA5}">
                      <a16:colId xmlns:a16="http://schemas.microsoft.com/office/drawing/2014/main" val="1674342846"/>
                    </a:ext>
                  </a:extLst>
                </a:gridCol>
                <a:gridCol w="727969">
                  <a:extLst>
                    <a:ext uri="{9D8B030D-6E8A-4147-A177-3AD203B41FA5}">
                      <a16:colId xmlns:a16="http://schemas.microsoft.com/office/drawing/2014/main" val="3082785991"/>
                    </a:ext>
                  </a:extLst>
                </a:gridCol>
                <a:gridCol w="754602">
                  <a:extLst>
                    <a:ext uri="{9D8B030D-6E8A-4147-A177-3AD203B41FA5}">
                      <a16:colId xmlns:a16="http://schemas.microsoft.com/office/drawing/2014/main" val="3790184578"/>
                    </a:ext>
                  </a:extLst>
                </a:gridCol>
                <a:gridCol w="726958">
                  <a:extLst>
                    <a:ext uri="{9D8B030D-6E8A-4147-A177-3AD203B41FA5}">
                      <a16:colId xmlns:a16="http://schemas.microsoft.com/office/drawing/2014/main" val="814121963"/>
                    </a:ext>
                  </a:extLst>
                </a:gridCol>
                <a:gridCol w="774224">
                  <a:extLst>
                    <a:ext uri="{9D8B030D-6E8A-4147-A177-3AD203B41FA5}">
                      <a16:colId xmlns:a16="http://schemas.microsoft.com/office/drawing/2014/main" val="3246718463"/>
                    </a:ext>
                  </a:extLst>
                </a:gridCol>
                <a:gridCol w="630848">
                  <a:extLst>
                    <a:ext uri="{9D8B030D-6E8A-4147-A177-3AD203B41FA5}">
                      <a16:colId xmlns:a16="http://schemas.microsoft.com/office/drawing/2014/main" val="2038230476"/>
                    </a:ext>
                  </a:extLst>
                </a:gridCol>
                <a:gridCol w="602286">
                  <a:extLst>
                    <a:ext uri="{9D8B030D-6E8A-4147-A177-3AD203B41FA5}">
                      <a16:colId xmlns:a16="http://schemas.microsoft.com/office/drawing/2014/main" val="2110510446"/>
                    </a:ext>
                  </a:extLst>
                </a:gridCol>
              </a:tblGrid>
              <a:tr h="5184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spc="-1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리스크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하드웨어 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성숙도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(0.1)</a:t>
                      </a:r>
                      <a:endParaRPr lang="en-US" altLang="ko-KR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소프트웨어 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성숙도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(0.3)</a:t>
                      </a:r>
                      <a:endParaRPr lang="en-US" altLang="ko-KR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하드웨어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복잡성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(0.1)</a:t>
                      </a:r>
                      <a:endParaRPr lang="en-US" altLang="ko-KR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소프트웨어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복잡성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(0.2)</a:t>
                      </a:r>
                      <a:endParaRPr lang="en-US" altLang="ko-KR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요소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의존성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(0.3)</a:t>
                      </a:r>
                      <a:endParaRPr lang="en-US" altLang="ko-KR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리스크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가능성</a:t>
                      </a:r>
                      <a:endParaRPr lang="en-US" altLang="ko-KR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656647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트래픽 초과로 가용성 문제 야기</a:t>
                      </a:r>
                      <a:endParaRPr lang="en-US" altLang="ko-KR" sz="12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28630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직원들의 기술 부족으로 일정 지연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853359"/>
                  </a:ext>
                </a:extLst>
              </a:tr>
              <a:tr h="453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 요구사항 분석 미흡으로 </a:t>
                      </a:r>
                      <a:endParaRPr lang="en-US" altLang="ko-KR" sz="12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불필요한 기능 포함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13439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예산 초과</a:t>
                      </a:r>
                      <a:endParaRPr lang="en-US" altLang="ko-KR" sz="12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084269"/>
                  </a:ext>
                </a:extLst>
              </a:tr>
              <a:tr h="275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쇼핑몰 상품의 상이한 검색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285962"/>
                  </a:ext>
                </a:extLst>
              </a:tr>
              <a:tr h="453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외부 서버</a:t>
                      </a:r>
                      <a:r>
                        <a:rPr lang="en-US" altLang="ko-KR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네이버 폼</a:t>
                      </a:r>
                      <a:r>
                        <a:rPr lang="en-US" altLang="ko-KR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네이버 소셜 로그인</a:t>
                      </a:r>
                      <a:r>
                        <a:rPr lang="en-US" altLang="ko-KR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와의 연동 문제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31312"/>
                  </a:ext>
                </a:extLst>
              </a:tr>
              <a:tr h="453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호스팅 서버와</a:t>
                      </a:r>
                      <a:endParaRPr lang="en-US" altLang="ko-KR" sz="12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 </a:t>
                      </a:r>
                      <a:r>
                        <a:rPr lang="en-US" altLang="ko-KR" sz="12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DNS </a:t>
                      </a:r>
                      <a:r>
                        <a:rPr lang="ko-KR" altLang="en-US" sz="12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서버의 연결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542694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565ED0B-83C5-4DBE-9DE7-C39E4561A44D}"/>
              </a:ext>
            </a:extLst>
          </p:cNvPr>
          <p:cNvCxnSpPr>
            <a:cxnSpLocks/>
          </p:cNvCxnSpPr>
          <p:nvPr/>
        </p:nvCxnSpPr>
        <p:spPr>
          <a:xfrm>
            <a:off x="6602549" y="1189608"/>
            <a:ext cx="0" cy="512149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2E2216C7-5AF7-40C3-A103-58C1F4D6AFD8}"/>
              </a:ext>
            </a:extLst>
          </p:cNvPr>
          <p:cNvSpPr/>
          <p:nvPr/>
        </p:nvSpPr>
        <p:spPr>
          <a:xfrm>
            <a:off x="340304" y="492074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en-US" altLang="ko-KR" sz="1400" baseline="-25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</a:t>
            </a:r>
            <a:r>
              <a:rPr lang="en-US" altLang="ko-KR" sz="1400" baseline="-25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aseline="-25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리스크가능성</a:t>
            </a:r>
            <a:r>
              <a:rPr lang="en-US" altLang="ko-KR" sz="1400" baseline="-25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w1PMhw + w2PMsw + w3PChw + w4PCsw + w5PD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7D39E05-CDE3-4E13-9E35-DF8B037A6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956184"/>
              </p:ext>
            </p:extLst>
          </p:nvPr>
        </p:nvGraphicFramePr>
        <p:xfrm>
          <a:off x="6724431" y="1792171"/>
          <a:ext cx="5364253" cy="309153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59773">
                  <a:extLst>
                    <a:ext uri="{9D8B030D-6E8A-4147-A177-3AD203B41FA5}">
                      <a16:colId xmlns:a16="http://schemas.microsoft.com/office/drawing/2014/main" val="1674342846"/>
                    </a:ext>
                  </a:extLst>
                </a:gridCol>
                <a:gridCol w="816746">
                  <a:extLst>
                    <a:ext uri="{9D8B030D-6E8A-4147-A177-3AD203B41FA5}">
                      <a16:colId xmlns:a16="http://schemas.microsoft.com/office/drawing/2014/main" val="3082785991"/>
                    </a:ext>
                  </a:extLst>
                </a:gridCol>
                <a:gridCol w="790112">
                  <a:extLst>
                    <a:ext uri="{9D8B030D-6E8A-4147-A177-3AD203B41FA5}">
                      <a16:colId xmlns:a16="http://schemas.microsoft.com/office/drawing/2014/main" val="2481392352"/>
                    </a:ext>
                  </a:extLst>
                </a:gridCol>
                <a:gridCol w="825623">
                  <a:extLst>
                    <a:ext uri="{9D8B030D-6E8A-4147-A177-3AD203B41FA5}">
                      <a16:colId xmlns:a16="http://schemas.microsoft.com/office/drawing/2014/main" val="3790184578"/>
                    </a:ext>
                  </a:extLst>
                </a:gridCol>
                <a:gridCol w="671999">
                  <a:extLst>
                    <a:ext uri="{9D8B030D-6E8A-4147-A177-3AD203B41FA5}">
                      <a16:colId xmlns:a16="http://schemas.microsoft.com/office/drawing/2014/main" val="814121963"/>
                    </a:ext>
                  </a:extLst>
                </a:gridCol>
              </a:tblGrid>
              <a:tr h="6226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200" spc="-1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리스크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기술 심각성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(0.3)</a:t>
                      </a:r>
                      <a:endParaRPr lang="en-US" altLang="ko-KR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비용 심각성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(0.3)</a:t>
                      </a:r>
                      <a:endParaRPr lang="en-US" altLang="ko-KR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일정 심각성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en-US" altLang="ko-KR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(0.4)</a:t>
                      </a:r>
                      <a:endParaRPr lang="en-US" altLang="ko-KR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리스크</a:t>
                      </a:r>
                      <a:endParaRPr lang="en-US" altLang="ko-KR" sz="1100" u="none" strike="noStrike" spc="-150" dirty="0"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fontAlgn="ctr"/>
                      <a:r>
                        <a:rPr lang="ko-KR" altLang="en-US" sz="1100" u="none" strike="noStrike" spc="-150" dirty="0">
                          <a:effectLst/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심각성</a:t>
                      </a:r>
                      <a:endParaRPr lang="ko-KR" altLang="en-US" sz="11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656647"/>
                  </a:ext>
                </a:extLst>
              </a:tr>
              <a:tr h="262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트래픽 초과로 가용성 문제 야기</a:t>
                      </a:r>
                      <a:endParaRPr lang="en-US" altLang="ko-KR" sz="12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28630"/>
                  </a:ext>
                </a:extLst>
              </a:tr>
              <a:tr h="262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직원들의 기술 부족으로 일정 지연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853359"/>
                  </a:ext>
                </a:extLst>
              </a:tr>
              <a:tr h="437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 요구사항 분석 미흡으로 </a:t>
                      </a:r>
                      <a:endParaRPr lang="en-US" altLang="ko-KR" sz="12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불필요한 기능 포함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13439"/>
                  </a:ext>
                </a:extLst>
              </a:tr>
              <a:tr h="262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예산 초과</a:t>
                      </a:r>
                      <a:endParaRPr lang="en-US" altLang="ko-KR" sz="12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084269"/>
                  </a:ext>
                </a:extLst>
              </a:tr>
              <a:tr h="262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쇼핑몰 상품의 상이한 검색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285962"/>
                  </a:ext>
                </a:extLst>
              </a:tr>
              <a:tr h="437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외부 서버</a:t>
                      </a:r>
                      <a:r>
                        <a:rPr lang="en-US" altLang="ko-KR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네이버 폼</a:t>
                      </a:r>
                      <a:r>
                        <a:rPr lang="en-US" altLang="ko-KR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네이버 소셜 로그인</a:t>
                      </a:r>
                      <a:r>
                        <a:rPr lang="en-US" altLang="ko-KR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와의 연동 문제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31312"/>
                  </a:ext>
                </a:extLst>
              </a:tr>
              <a:tr h="437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호스팅 서버와</a:t>
                      </a:r>
                      <a:endParaRPr lang="en-US" altLang="ko-KR" sz="12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  <a:p>
                      <a:pPr algn="ctr" latinLnBrk="1"/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</a:t>
                      </a:r>
                      <a:r>
                        <a:rPr lang="en-US" altLang="ko-KR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DNS </a:t>
                      </a:r>
                      <a:r>
                        <a:rPr lang="ko-KR" altLang="en-US" sz="12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서버의 연결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542694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602568E6-BD07-4453-B56D-4FB155C60D58}"/>
              </a:ext>
            </a:extLst>
          </p:cNvPr>
          <p:cNvSpPr/>
          <p:nvPr/>
        </p:nvSpPr>
        <p:spPr>
          <a:xfrm>
            <a:off x="6909256" y="4924023"/>
            <a:ext cx="51295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</a:t>
            </a:r>
            <a:r>
              <a:rPr lang="en-US" altLang="ko-KR" sz="1400" baseline="-25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</a:t>
            </a:r>
            <a:r>
              <a:rPr lang="en-US" altLang="ko-KR" sz="1400" baseline="-25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baseline="-250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리스크심각성</a:t>
            </a:r>
            <a:r>
              <a:rPr lang="en-US" altLang="ko-KR" sz="1400" baseline="-250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wtechCtech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+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wcostCcost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+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wschedCsched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0CC4954-173D-4EA9-881F-E85097D16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CA67009-94C5-4CE0-814E-BBDE4E9ADEBF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6" name="그림 25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686BD073-9498-4465-AC60-FB49857D4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B4054D-11DD-41A2-981E-233EE8A63134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35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559BDAD-98E2-4E0C-9F7C-7BEAFD850260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C6C6C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Ⅴ</a:t>
            </a:r>
            <a:r>
              <a:rPr lang="en-US" altLang="ko-KR" sz="1600" b="1" spc="-150" dirty="0">
                <a:solidFill>
                  <a:srgbClr val="CFCFD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리스크 관리</a:t>
            </a:r>
          </a:p>
        </p:txBody>
      </p:sp>
    </p:spTree>
    <p:extLst>
      <p:ext uri="{BB962C8B-B14F-4D97-AF65-F5344CB8AC3E}">
        <p14:creationId xmlns:p14="http://schemas.microsoft.com/office/powerpoint/2010/main" val="2295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7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8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리스크 분석</a:t>
            </a:r>
            <a:endParaRPr lang="ko-KR" altLang="en-US" sz="2800" b="1" spc="-15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014584-14D1-4D34-974E-504EB371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005181"/>
              </p:ext>
            </p:extLst>
          </p:nvPr>
        </p:nvGraphicFramePr>
        <p:xfrm>
          <a:off x="839789" y="2492306"/>
          <a:ext cx="10512416" cy="24497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08976">
                  <a:extLst>
                    <a:ext uri="{9D8B030D-6E8A-4147-A177-3AD203B41FA5}">
                      <a16:colId xmlns:a16="http://schemas.microsoft.com/office/drawing/2014/main" val="1674342846"/>
                    </a:ext>
                  </a:extLst>
                </a:gridCol>
                <a:gridCol w="4087509">
                  <a:extLst>
                    <a:ext uri="{9D8B030D-6E8A-4147-A177-3AD203B41FA5}">
                      <a16:colId xmlns:a16="http://schemas.microsoft.com/office/drawing/2014/main" val="3082785991"/>
                    </a:ext>
                  </a:extLst>
                </a:gridCol>
                <a:gridCol w="1473694">
                  <a:extLst>
                    <a:ext uri="{9D8B030D-6E8A-4147-A177-3AD203B41FA5}">
                      <a16:colId xmlns:a16="http://schemas.microsoft.com/office/drawing/2014/main" val="2924552387"/>
                    </a:ext>
                  </a:extLst>
                </a:gridCol>
                <a:gridCol w="1624613">
                  <a:extLst>
                    <a:ext uri="{9D8B030D-6E8A-4147-A177-3AD203B41FA5}">
                      <a16:colId xmlns:a16="http://schemas.microsoft.com/office/drawing/2014/main" val="928873231"/>
                    </a:ext>
                  </a:extLst>
                </a:gridCol>
                <a:gridCol w="1509884">
                  <a:extLst>
                    <a:ext uri="{9D8B030D-6E8A-4147-A177-3AD203B41FA5}">
                      <a16:colId xmlns:a16="http://schemas.microsoft.com/office/drawing/2014/main" val="2994163152"/>
                    </a:ext>
                  </a:extLst>
                </a:gridCol>
                <a:gridCol w="1407740">
                  <a:extLst>
                    <a:ext uri="{9D8B030D-6E8A-4147-A177-3AD203B41FA5}">
                      <a16:colId xmlns:a16="http://schemas.microsoft.com/office/drawing/2014/main" val="3907092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리스크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-15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리스크 가능성</a:t>
                      </a:r>
                      <a:endParaRPr lang="en-US" altLang="ko-KR" sz="14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-15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리스크 심각성</a:t>
                      </a:r>
                      <a:endParaRPr lang="en-US" altLang="ko-KR" sz="14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-15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리스크 값</a:t>
                      </a:r>
                      <a:endParaRPr lang="en-US" altLang="ko-KR" sz="14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spc="-150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리스크 등급</a:t>
                      </a:r>
                      <a:endParaRPr lang="en-US" altLang="ko-KR" sz="1400" b="0" i="0" u="none" strike="noStrike" spc="-150" dirty="0">
                        <a:solidFill>
                          <a:schemeClr val="bg1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656647"/>
                  </a:ext>
                </a:extLst>
              </a:tr>
              <a:tr h="274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1</a:t>
                      </a:r>
                      <a:endParaRPr lang="ko-KR" altLang="en-US" sz="14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트래픽 초과로 가용성 문제 야기</a:t>
                      </a:r>
                      <a:endParaRPr lang="en-US" altLang="ko-KR" sz="14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0.84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극히 높음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28630"/>
                  </a:ext>
                </a:extLst>
              </a:tr>
              <a:tr h="274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2</a:t>
                      </a:r>
                      <a:endParaRPr lang="ko-KR" altLang="en-US" sz="14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직원들의 기술 부족으로 일정 지연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0.42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높음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853359"/>
                  </a:ext>
                </a:extLst>
              </a:tr>
              <a:tr h="243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3</a:t>
                      </a:r>
                      <a:endParaRPr lang="ko-KR" altLang="en-US" sz="14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고객 요구사항 분석 미흡으로 불필요한 기능 포함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중간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13439"/>
                  </a:ext>
                </a:extLst>
              </a:tr>
              <a:tr h="274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4</a:t>
                      </a:r>
                      <a:endParaRPr lang="ko-KR" altLang="en-US" sz="14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개발 예산 초과</a:t>
                      </a:r>
                      <a:endParaRPr lang="en-US" altLang="ko-KR" sz="14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매우 높음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084269"/>
                  </a:ext>
                </a:extLst>
              </a:tr>
              <a:tr h="2252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5</a:t>
                      </a:r>
                      <a:endParaRPr lang="ko-KR" altLang="en-US" sz="14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쇼핑몰 상품의 상이한 검색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0.24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높음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285962"/>
                  </a:ext>
                </a:extLst>
              </a:tr>
              <a:tr h="274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6</a:t>
                      </a:r>
                      <a:endParaRPr lang="ko-KR" altLang="en-US" sz="14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외부 서버</a:t>
                      </a:r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(</a:t>
                      </a:r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네이버 폼</a:t>
                      </a:r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네이버 소셜 로그인</a:t>
                      </a:r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)</a:t>
                      </a:r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와의 연동 문제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0.38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0.16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중간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31312"/>
                  </a:ext>
                </a:extLst>
              </a:tr>
              <a:tr h="316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7</a:t>
                      </a:r>
                      <a:endParaRPr lang="ko-KR" altLang="en-US" sz="1400" spc="-15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호스팅 서버와</a:t>
                      </a:r>
                      <a:r>
                        <a:rPr lang="en-US" altLang="ko-KR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 DNS </a:t>
                      </a:r>
                      <a:r>
                        <a:rPr lang="ko-KR" altLang="en-US" sz="1400" spc="-15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서버의 연결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0.78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0.89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극히 높음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542694"/>
                  </a:ext>
                </a:extLst>
              </a:tr>
            </a:tbl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53D2A238-1D49-4298-8324-F95A011657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9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7640068-3DCE-48D8-B454-295CC64A9AD1}"/>
              </a:ext>
            </a:extLst>
          </p:cNvPr>
          <p:cNvSpPr txBox="1"/>
          <p:nvPr/>
        </p:nvSpPr>
        <p:spPr>
          <a:xfrm>
            <a:off x="750845" y="994119"/>
            <a:ext cx="10972800" cy="877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리스크 가능성과 리스크 심각성을 토대로</a:t>
            </a:r>
            <a:endParaRPr lang="en-US" altLang="ko-KR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-150" dirty="0">
                <a:solidFill>
                  <a:srgbClr val="3B8A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리스크 값을 도출하여 리스크 등급을 지정</a:t>
            </a:r>
            <a:r>
              <a:rPr lang="ko-KR" altLang="en-US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합니다</a:t>
            </a:r>
            <a:r>
              <a:rPr lang="en-US" altLang="ko-KR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spc="-15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F9FB8E68-4441-4D06-BA94-937B90F71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6740191"/>
              </p:ext>
            </p:extLst>
          </p:nvPr>
        </p:nvGraphicFramePr>
        <p:xfrm>
          <a:off x="336098" y="906563"/>
          <a:ext cx="11500936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0" r:id="rId7" imgW="31898160" imgH="50760" progId="">
                  <p:embed/>
                </p:oleObj>
              </mc:Choice>
              <mc:Fallback>
                <p:oleObj r:id="rId7" imgW="31898160" imgH="50760" progId="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77FDF3EC-68EF-488F-8DAE-1DEB2D7AD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6098" y="906563"/>
                        <a:ext cx="11500936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14E79ECA-0A83-42E3-B711-48A35A2033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219069"/>
              </p:ext>
            </p:extLst>
          </p:nvPr>
        </p:nvGraphicFramePr>
        <p:xfrm>
          <a:off x="486777" y="1965635"/>
          <a:ext cx="11500936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1" r:id="rId9" imgW="31898160" imgH="50760" progId="">
                  <p:embed/>
                </p:oleObj>
              </mc:Choice>
              <mc:Fallback>
                <p:oleObj r:id="rId9" imgW="31898160" imgH="50760" progId="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5155D60E-1B27-4891-97F3-CB85D5BC09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77" y="1965635"/>
                        <a:ext cx="11500936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A827D2-B1C0-4AE5-AD1E-F4E5531ECD28}"/>
              </a:ext>
            </a:extLst>
          </p:cNvPr>
          <p:cNvSpPr/>
          <p:nvPr/>
        </p:nvSpPr>
        <p:spPr>
          <a:xfrm>
            <a:off x="9258605" y="4942056"/>
            <a:ext cx="2287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Risk =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en-US" altLang="ko-KR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+ C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–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</a:t>
            </a:r>
            <a:r>
              <a:rPr lang="en-US" altLang="ko-KR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* C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</a:t>
            </a:r>
            <a:endParaRPr lang="ko-KR" altLang="en-US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EF78F1E-78F8-4719-AAF4-A9860E0BA1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3C11FCF-D3B7-4705-AF70-CE5410E27A65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2" name="그림 21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36898079-2F3F-43D3-9707-1AB70E939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1AB419-2D0B-40CA-845A-B5EC2680DB12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36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8EEF3B0-5380-4203-862A-DD52B3F6B1FC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C6C6C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Ⅴ</a:t>
            </a:r>
            <a:r>
              <a:rPr lang="en-US" altLang="ko-KR" sz="1600" b="1" spc="-150" dirty="0">
                <a:solidFill>
                  <a:srgbClr val="CFCFD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리스크 관리</a:t>
            </a:r>
          </a:p>
        </p:txBody>
      </p:sp>
    </p:spTree>
    <p:extLst>
      <p:ext uri="{BB962C8B-B14F-4D97-AF65-F5344CB8AC3E}">
        <p14:creationId xmlns:p14="http://schemas.microsoft.com/office/powerpoint/2010/main" val="341182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0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리스크  대응 계획</a:t>
            </a:r>
            <a:endParaRPr lang="ko-KR" altLang="en-US" sz="2800" b="1" spc="-15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186C1DD5-2310-4C01-BB07-5BE6E099C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464614"/>
              </p:ext>
            </p:extLst>
          </p:nvPr>
        </p:nvGraphicFramePr>
        <p:xfrm>
          <a:off x="1522340" y="2072640"/>
          <a:ext cx="9490298" cy="2712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41103">
                  <a:extLst>
                    <a:ext uri="{9D8B030D-6E8A-4147-A177-3AD203B41FA5}">
                      <a16:colId xmlns:a16="http://schemas.microsoft.com/office/drawing/2014/main" val="1674342846"/>
                    </a:ext>
                  </a:extLst>
                </a:gridCol>
                <a:gridCol w="5273336">
                  <a:extLst>
                    <a:ext uri="{9D8B030D-6E8A-4147-A177-3AD203B41FA5}">
                      <a16:colId xmlns:a16="http://schemas.microsoft.com/office/drawing/2014/main" val="3082785991"/>
                    </a:ext>
                  </a:extLst>
                </a:gridCol>
                <a:gridCol w="3275859">
                  <a:extLst>
                    <a:ext uri="{9D8B030D-6E8A-4147-A177-3AD203B41FA5}">
                      <a16:colId xmlns:a16="http://schemas.microsoft.com/office/drawing/2014/main" val="801513715"/>
                    </a:ext>
                  </a:extLst>
                </a:gridCol>
              </a:tblGrid>
              <a:tr h="3194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#</a:t>
                      </a:r>
                      <a:endParaRPr lang="ko-KR" altLang="en-US" spc="-1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리스크 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pc="-15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대응 전략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656647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1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트래픽 초과로 가용성 문제 야기</a:t>
                      </a:r>
                      <a:endParaRPr lang="en-US" altLang="ko-KR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완화 전략</a:t>
                      </a:r>
                      <a:endParaRPr lang="en-US" altLang="ko-KR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728630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2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직원들의 기술 부족으로 일정 지연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강화 전략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853359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3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고객 요구사항 분석 미흡으로 불필요한 기능 포함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회피 전략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613439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4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개발 예산 초과</a:t>
                      </a:r>
                      <a:endParaRPr lang="en-US" altLang="ko-KR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수용 전략</a:t>
                      </a:r>
                      <a:endParaRPr lang="en-US" altLang="ko-KR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084269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5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쇼핑몰 상품의 상이한 검색 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활용 전략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285962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6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외부 서버</a:t>
                      </a:r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(</a:t>
                      </a:r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네이버 폼</a:t>
                      </a:r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, </a:t>
                      </a:r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네이버 소셜 로그인</a:t>
                      </a:r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)</a:t>
                      </a:r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와의 연동 문제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비상 대응 전략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31312"/>
                  </a:ext>
                </a:extLst>
              </a:tr>
              <a:tr h="2903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7</a:t>
                      </a:r>
                      <a:endParaRPr lang="ko-KR" altLang="en-US" sz="1600" spc="-150" dirty="0">
                        <a:latin typeface="에스코어 드림 2 ExtraLight" panose="020B0203030302020204" pitchFamily="34" charset="-127"/>
                        <a:ea typeface="에스코어 드림 2 ExtraLight" panose="020B02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호스팅 서버와 </a:t>
                      </a:r>
                      <a:r>
                        <a:rPr lang="en-US" altLang="ko-KR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DNS </a:t>
                      </a:r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서버의 연결 해제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pc="-150" dirty="0">
                          <a:latin typeface="에스코어 드림 2 ExtraLight" panose="020B0203030302020204" pitchFamily="34" charset="-127"/>
                          <a:ea typeface="에스코어 드림 2 ExtraLight" panose="020B0203030302020204" pitchFamily="34" charset="-127"/>
                        </a:rPr>
                        <a:t>비상 대응 전략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542694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3327132F-8526-40EF-8A2B-1D087B024B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84C84D-0960-485C-8983-2298FF8404FF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4" name="그림 23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BD44B419-570E-4FC6-B806-F69D536D3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3DEFA-1E75-4E0A-8DC1-31B969BB5161}"/>
                </a:ext>
              </a:extLst>
            </p:cNvPr>
            <p:cNvSpPr txBox="1"/>
            <p:nvPr/>
          </p:nvSpPr>
          <p:spPr>
            <a:xfrm>
              <a:off x="5672028" y="6487219"/>
              <a:ext cx="787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37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FB140D8-662E-4A93-849D-A1C8E39E3AC7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C6C6C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Ⅴ</a:t>
            </a:r>
            <a:r>
              <a:rPr lang="en-US" altLang="ko-KR" sz="1600" b="1" spc="-150" dirty="0">
                <a:solidFill>
                  <a:srgbClr val="CFCFD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리스크 관리</a:t>
            </a:r>
          </a:p>
        </p:txBody>
      </p:sp>
    </p:spTree>
    <p:extLst>
      <p:ext uri="{BB962C8B-B14F-4D97-AF65-F5344CB8AC3E}">
        <p14:creationId xmlns:p14="http://schemas.microsoft.com/office/powerpoint/2010/main" val="338823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그리기이(가) 표시된 사진&#10;&#10;자동 생성된 설명">
            <a:extLst>
              <a:ext uri="{FF2B5EF4-FFF2-40B4-BE49-F238E27FC236}">
                <a16:creationId xmlns:a16="http://schemas.microsoft.com/office/drawing/2014/main" id="{1EEB8145-4D8B-4F3F-8946-DD86DCD443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74" y="2419219"/>
            <a:ext cx="336686" cy="23871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71746" y="2503064"/>
            <a:ext cx="644850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ko-KR" altLang="en-US" sz="8000" b="1" spc="-3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</a:t>
            </a:r>
            <a:endParaRPr lang="en-US" altLang="ko-KR" sz="9600" b="1" spc="-3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AutoShape 3"/>
          <p:cNvSpPr>
            <a:spLocks noChangeAspect="1" noChangeArrowheads="1" noTextEdit="1"/>
          </p:cNvSpPr>
          <p:nvPr/>
        </p:nvSpPr>
        <p:spPr bwMode="auto">
          <a:xfrm>
            <a:off x="1292225" y="4116388"/>
            <a:ext cx="27940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95829A-F2E1-4D66-9482-9F639CBF21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440"/>
            <a:ext cx="1336978" cy="84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3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r:id="rId4" imgW="28964880" imgH="2615760" progId="">
                  <p:embed/>
                </p:oleObj>
              </mc:Choice>
              <mc:Fallback>
                <p:oleObj r:id="rId4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1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추진 배경 및 목적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B4EF51-988F-44FE-94A3-6B808999B619}"/>
              </a:ext>
            </a:extLst>
          </p:cNvPr>
          <p:cNvSpPr txBox="1"/>
          <p:nvPr/>
        </p:nvSpPr>
        <p:spPr>
          <a:xfrm>
            <a:off x="10315574" y="368489"/>
            <a:ext cx="1672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Ⅰ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개요</a:t>
            </a:r>
          </a:p>
        </p:txBody>
      </p:sp>
      <p:graphicFrame>
        <p:nvGraphicFramePr>
          <p:cNvPr id="52" name="개체 51">
            <a:extLst>
              <a:ext uri="{FF2B5EF4-FFF2-40B4-BE49-F238E27FC236}">
                <a16:creationId xmlns:a16="http://schemas.microsoft.com/office/drawing/2014/main" id="{A7BDB01A-AF00-4FB8-B96C-7A28B5269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269687"/>
              </p:ext>
            </p:extLst>
          </p:nvPr>
        </p:nvGraphicFramePr>
        <p:xfrm>
          <a:off x="8851168" y="4264185"/>
          <a:ext cx="1339551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4" r:id="rId6" imgW="31898160" imgH="50760" progId="">
                  <p:embed/>
                </p:oleObj>
              </mc:Choice>
              <mc:Fallback>
                <p:oleObj r:id="rId6" imgW="31898160" imgH="50760" progId="">
                  <p:embed/>
                  <p:pic>
                    <p:nvPicPr>
                      <p:cNvPr id="68" name="개체 67">
                        <a:extLst>
                          <a:ext uri="{FF2B5EF4-FFF2-40B4-BE49-F238E27FC236}">
                            <a16:creationId xmlns:a16="http://schemas.microsoft.com/office/drawing/2014/main" id="{BA5BA979-AF22-4E3B-82C5-7A9C4F572B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851168" y="4264185"/>
                        <a:ext cx="1339551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88B928-5299-4897-A920-5DBC04D40D1D}"/>
              </a:ext>
            </a:extLst>
          </p:cNvPr>
          <p:cNvGrpSpPr/>
          <p:nvPr/>
        </p:nvGrpSpPr>
        <p:grpSpPr>
          <a:xfrm>
            <a:off x="949847" y="2003730"/>
            <a:ext cx="4781970" cy="4624037"/>
            <a:chOff x="1109600" y="1391567"/>
            <a:chExt cx="4781970" cy="4898707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A843AE5-7580-44C3-8577-8C023D9E0BE8}"/>
                </a:ext>
              </a:extLst>
            </p:cNvPr>
            <p:cNvSpPr/>
            <p:nvPr/>
          </p:nvSpPr>
          <p:spPr>
            <a:xfrm>
              <a:off x="1109600" y="1715282"/>
              <a:ext cx="4781970" cy="457499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spc="-110" dirty="0">
                <a:solidFill>
                  <a:srgbClr val="EE325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885E18A-ABD2-4C77-B7CA-20059A6AB630}"/>
                </a:ext>
              </a:extLst>
            </p:cNvPr>
            <p:cNvSpPr/>
            <p:nvPr/>
          </p:nvSpPr>
          <p:spPr>
            <a:xfrm>
              <a:off x="1725257" y="1391567"/>
              <a:ext cx="3550655" cy="397191"/>
            </a:xfrm>
            <a:prstGeom prst="roundRect">
              <a:avLst/>
            </a:prstGeom>
            <a:gradFill flip="none" rotWithShape="1">
              <a:gsLst>
                <a:gs pos="0">
                  <a:srgbClr val="D5EBFF"/>
                </a:gs>
                <a:gs pos="50000">
                  <a:srgbClr val="EBF5FF"/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경제 불황에 따른 장기적 소비 침체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863BADF-A167-41EC-89A8-ABAE7F64E721}"/>
                </a:ext>
              </a:extLst>
            </p:cNvPr>
            <p:cNvGrpSpPr/>
            <p:nvPr/>
          </p:nvGrpSpPr>
          <p:grpSpPr>
            <a:xfrm>
              <a:off x="1976581" y="1942034"/>
              <a:ext cx="3048000" cy="1327292"/>
              <a:chOff x="1976582" y="2146320"/>
              <a:chExt cx="3048000" cy="1327292"/>
            </a:xfrm>
          </p:grpSpPr>
          <p:pic>
            <p:nvPicPr>
              <p:cNvPr id="75" name="_x565851184" descr="EMB000069b00d5a">
                <a:extLst>
                  <a:ext uri="{FF2B5EF4-FFF2-40B4-BE49-F238E27FC236}">
                    <a16:creationId xmlns:a16="http://schemas.microsoft.com/office/drawing/2014/main" id="{9D207C99-99EF-4ACC-934B-6C5338463B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5154" y="2434100"/>
                <a:ext cx="3039428" cy="1039512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9B2795D1-15CC-4B77-B298-581E12CC8312}"/>
                  </a:ext>
                </a:extLst>
              </p:cNvPr>
              <p:cNvSpPr/>
              <p:nvPr/>
            </p:nvSpPr>
            <p:spPr>
              <a:xfrm>
                <a:off x="1976582" y="2146320"/>
                <a:ext cx="30480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 신생 기업의 </a:t>
                </a:r>
                <a:r>
                  <a:rPr lang="ko-KR" altLang="en-US" sz="1200" b="1" spc="-150" dirty="0">
                    <a:solidFill>
                      <a:schemeClr val="accent1">
                        <a:lumMod val="7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생존율 </a:t>
                </a:r>
                <a:r>
                  <a:rPr lang="en-US" altLang="ko-KR" sz="1200" b="1" spc="-150" dirty="0">
                    <a:solidFill>
                      <a:schemeClr val="accent1">
                        <a:lumMod val="7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50%</a:t>
                </a:r>
                <a:r>
                  <a:rPr lang="ko-KR" altLang="en-US" sz="1200" b="1" spc="-150" dirty="0">
                    <a:solidFill>
                      <a:schemeClr val="accent1">
                        <a:lumMod val="7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를 미치지 못함</a:t>
                </a:r>
                <a:endParaRPr lang="en-US" altLang="ko-KR" sz="1200" b="1" spc="-150" dirty="0">
                  <a:solidFill>
                    <a:schemeClr val="accent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E8CDEC5-EB50-4088-A109-C73B26A1353E}"/>
                </a:ext>
              </a:extLst>
            </p:cNvPr>
            <p:cNvGrpSpPr/>
            <p:nvPr/>
          </p:nvGrpSpPr>
          <p:grpSpPr>
            <a:xfrm>
              <a:off x="1725257" y="3669613"/>
              <a:ext cx="3550655" cy="2300349"/>
              <a:chOff x="1725258" y="3835066"/>
              <a:chExt cx="3550655" cy="2300349"/>
            </a:xfrm>
          </p:grpSpPr>
          <p:pic>
            <p:nvPicPr>
              <p:cNvPr id="76" name="_x565849600" descr="EMB000069b00d5d">
                <a:extLst>
                  <a:ext uri="{FF2B5EF4-FFF2-40B4-BE49-F238E27FC236}">
                    <a16:creationId xmlns:a16="http://schemas.microsoft.com/office/drawing/2014/main" id="{2208122E-4699-4ECA-8348-FE38FBCC41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1775" y="4112065"/>
                <a:ext cx="3217615" cy="2023350"/>
              </a:xfrm>
              <a:prstGeom prst="rect">
                <a:avLst/>
              </a:prstGeom>
              <a:noFill/>
              <a:ln w="6350">
                <a:solidFill>
                  <a:schemeClr val="bg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2B0BDE54-89BB-4399-973D-7AE94192B55F}"/>
                  </a:ext>
                </a:extLst>
              </p:cNvPr>
              <p:cNvSpPr/>
              <p:nvPr/>
            </p:nvSpPr>
            <p:spPr>
              <a:xfrm>
                <a:off x="1725258" y="3835066"/>
                <a:ext cx="3550655" cy="293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</a:t>
                </a:r>
                <a:r>
                  <a:rPr lang="ko-KR" altLang="en-US" sz="12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생존율이 증가해도</a:t>
                </a:r>
                <a:r>
                  <a:rPr lang="en-US" altLang="ko-KR" sz="1200" spc="-1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</a:t>
                </a:r>
                <a:r>
                  <a:rPr lang="ko-KR" altLang="en-US" sz="1200" b="1" spc="-150" dirty="0">
                    <a:solidFill>
                      <a:schemeClr val="accent1">
                        <a:lumMod val="7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사업장 폐기물량은 오히려 증가</a:t>
                </a:r>
                <a:endParaRPr lang="en-US" altLang="ko-KR" sz="1200" b="1" spc="-150" dirty="0">
                  <a:solidFill>
                    <a:schemeClr val="accent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AF80743-C6F8-4E1E-A29E-8836AB352307}"/>
              </a:ext>
            </a:extLst>
          </p:cNvPr>
          <p:cNvSpPr txBox="1"/>
          <p:nvPr/>
        </p:nvSpPr>
        <p:spPr>
          <a:xfrm>
            <a:off x="4184008" y="3771149"/>
            <a:ext cx="7873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2018,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통계청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BE3A01E-57EA-4EA3-B2DD-550A686338AA}"/>
              </a:ext>
            </a:extLst>
          </p:cNvPr>
          <p:cNvSpPr txBox="1"/>
          <p:nvPr/>
        </p:nvSpPr>
        <p:spPr>
          <a:xfrm>
            <a:off x="3874605" y="6316398"/>
            <a:ext cx="1178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2017,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한국폐기물협회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779ED0F-DEAD-48A6-BDC1-10D030FA5522}"/>
              </a:ext>
            </a:extLst>
          </p:cNvPr>
          <p:cNvGrpSpPr/>
          <p:nvPr/>
        </p:nvGrpSpPr>
        <p:grpSpPr>
          <a:xfrm>
            <a:off x="6460183" y="1990725"/>
            <a:ext cx="4781970" cy="4637042"/>
            <a:chOff x="6300430" y="1391567"/>
            <a:chExt cx="4781970" cy="4912485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4D55DDAC-6535-4087-8904-A6B7817D1705}"/>
                </a:ext>
              </a:extLst>
            </p:cNvPr>
            <p:cNvSpPr/>
            <p:nvPr/>
          </p:nvSpPr>
          <p:spPr>
            <a:xfrm>
              <a:off x="6300430" y="1729060"/>
              <a:ext cx="4781970" cy="457499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9CD9FE3-2702-4A25-8167-902A2505ABAB}"/>
                </a:ext>
              </a:extLst>
            </p:cNvPr>
            <p:cNvSpPr/>
            <p:nvPr/>
          </p:nvSpPr>
          <p:spPr>
            <a:xfrm>
              <a:off x="6918808" y="1391567"/>
              <a:ext cx="3550655" cy="397191"/>
            </a:xfrm>
            <a:prstGeom prst="roundRect">
              <a:avLst/>
            </a:prstGeom>
            <a:gradFill flip="none" rotWithShape="1">
              <a:gsLst>
                <a:gs pos="0">
                  <a:srgbClr val="D5EBFF"/>
                </a:gs>
                <a:gs pos="50000">
                  <a:srgbClr val="EBF5FF"/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C2C, </a:t>
              </a:r>
              <a:r>
                <a:rPr lang="ko-KR" altLang="en-US" sz="16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중고거래 시장 규모 급성장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7156CE8-E243-4E29-A1CE-F74A5DC42B89}"/>
                </a:ext>
              </a:extLst>
            </p:cNvPr>
            <p:cNvSpPr/>
            <p:nvPr/>
          </p:nvSpPr>
          <p:spPr>
            <a:xfrm>
              <a:off x="6447617" y="1913877"/>
              <a:ext cx="4480840" cy="646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폐업 후 폐기물 처리가 복잡하여 </a:t>
              </a:r>
              <a:r>
                <a:rPr lang="ko-KR" altLang="en-US" sz="1200" b="1" spc="-110" dirty="0">
                  <a:solidFill>
                    <a:schemeClr val="accent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많은 시간</a:t>
              </a:r>
              <a:r>
                <a:rPr lang="en-US" altLang="ko-KR" sz="1200" b="1" spc="-110" dirty="0">
                  <a:solidFill>
                    <a:schemeClr val="accent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200" b="1" spc="-110" dirty="0">
                  <a:solidFill>
                    <a:schemeClr val="accent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비용</a:t>
              </a:r>
              <a:r>
                <a:rPr lang="ko-KR" altLang="en-US" sz="1200" b="1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발생</a:t>
              </a:r>
              <a:endParaRPr lang="en-US" altLang="ko-KR" sz="1200" spc="-11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합리적인 소비와 가치 있는 물품을 거래하는 </a:t>
              </a:r>
              <a:r>
                <a:rPr lang="ko-KR" altLang="en-US" sz="1200" b="1" spc="-110" dirty="0">
                  <a:solidFill>
                    <a:schemeClr val="accent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중고거래 시장의 성장</a:t>
              </a:r>
              <a:endParaRPr lang="en-US" altLang="ko-KR" sz="1200" b="1" spc="-15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4036492"/>
              </p:ext>
            </p:extLst>
          </p:nvPr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5" r:id="rId10" imgW="31898160" imgH="736200" progId="">
                  <p:embed/>
                </p:oleObj>
              </mc:Choice>
              <mc:Fallback>
                <p:oleObj r:id="rId10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>
            <a:extLst>
              <a:ext uri="{FF2B5EF4-FFF2-40B4-BE49-F238E27FC236}">
                <a16:creationId xmlns:a16="http://schemas.microsoft.com/office/drawing/2014/main" id="{288D7316-5785-4BD0-99FF-BD0A85CE1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474936"/>
              </p:ext>
            </p:extLst>
          </p:nvPr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r:id="rId12" imgW="31898160" imgH="736200" progId="">
                  <p:embed/>
                </p:oleObj>
              </mc:Choice>
              <mc:Fallback>
                <p:oleObj r:id="rId12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>
            <a:extLst>
              <a:ext uri="{FF2B5EF4-FFF2-40B4-BE49-F238E27FC236}">
                <a16:creationId xmlns:a16="http://schemas.microsoft.com/office/drawing/2014/main" id="{7353E7F8-8D6E-429A-8E1D-6C0E9DDBBE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411075"/>
              </p:ext>
            </p:extLst>
          </p:nvPr>
        </p:nvGraphicFramePr>
        <p:xfrm>
          <a:off x="336550" y="906463"/>
          <a:ext cx="1149985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r:id="rId13" imgW="31898160" imgH="50760" progId="">
                  <p:embed/>
                </p:oleObj>
              </mc:Choice>
              <mc:Fallback>
                <p:oleObj r:id="rId13" imgW="31898160" imgH="50760" progId="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D4C31BEB-F0A6-4534-87A2-349520E212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6550" y="906463"/>
                        <a:ext cx="1149985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A252EFD5-3B87-453B-8403-ED6BCFB5F768}"/>
              </a:ext>
            </a:extLst>
          </p:cNvPr>
          <p:cNvSpPr txBox="1"/>
          <p:nvPr/>
        </p:nvSpPr>
        <p:spPr>
          <a:xfrm>
            <a:off x="775003" y="983714"/>
            <a:ext cx="10641987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중고거래를 통한 </a:t>
            </a:r>
            <a:r>
              <a:rPr lang="ko-KR" altLang="en-US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자원 순환을 통해 폐기물을 줄여 환경 보호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이바지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spcBef>
                <a:spcPts val="800"/>
              </a:spcBef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폐업 사업장 및 신규 창업소의 </a:t>
            </a:r>
            <a:r>
              <a:rPr lang="ko-KR" altLang="en-US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금전적 손실을 줄여 사회 경제 부담 감소</a:t>
            </a:r>
          </a:p>
        </p:txBody>
      </p:sp>
      <p:pic>
        <p:nvPicPr>
          <p:cNvPr id="83" name="그림 8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E385F6B-737E-44EF-8394-642CB764F9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61" y="3268819"/>
            <a:ext cx="3612054" cy="2712255"/>
          </a:xfrm>
          <a:prstGeom prst="rect">
            <a:avLst/>
          </a:prstGeom>
          <a:ln w="9525">
            <a:solidFill>
              <a:srgbClr val="CFCFD0"/>
            </a:solidFill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549E0B9-3AEA-4A7B-BF6D-98BD01A339B0}"/>
              </a:ext>
            </a:extLst>
          </p:cNvPr>
          <p:cNvSpPr txBox="1"/>
          <p:nvPr/>
        </p:nvSpPr>
        <p:spPr>
          <a:xfrm>
            <a:off x="9794579" y="5981074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2019,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닐슨코리아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58E236-35AA-4B11-B1C7-627918EFBD52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40" name="그림 39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E96C5842-DFAA-43F8-8327-3D2CA4067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6017FE-EB2E-4C9B-AA3A-A689C16FF140}"/>
                </a:ext>
              </a:extLst>
            </p:cNvPr>
            <p:cNvSpPr txBox="1"/>
            <p:nvPr/>
          </p:nvSpPr>
          <p:spPr>
            <a:xfrm>
              <a:off x="5950845" y="647301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4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aphicFrame>
        <p:nvGraphicFramePr>
          <p:cNvPr id="34" name="개체 33">
            <a:extLst>
              <a:ext uri="{FF2B5EF4-FFF2-40B4-BE49-F238E27FC236}">
                <a16:creationId xmlns:a16="http://schemas.microsoft.com/office/drawing/2014/main" id="{B7AEB8B5-0E85-429B-BF60-69AFF51FFF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983245"/>
              </p:ext>
            </p:extLst>
          </p:nvPr>
        </p:nvGraphicFramePr>
        <p:xfrm>
          <a:off x="325190" y="1761652"/>
          <a:ext cx="1149985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8" r:id="rId17" imgW="31898160" imgH="50760" progId="">
                  <p:embed/>
                </p:oleObj>
              </mc:Choice>
              <mc:Fallback>
                <p:oleObj r:id="rId17" imgW="31898160" imgH="50760" progId="">
                  <p:embed/>
                  <p:pic>
                    <p:nvPicPr>
                      <p:cNvPr id="80" name="개체 79">
                        <a:extLst>
                          <a:ext uri="{FF2B5EF4-FFF2-40B4-BE49-F238E27FC236}">
                            <a16:creationId xmlns:a16="http://schemas.microsoft.com/office/drawing/2014/main" id="{7353E7F8-8D6E-429A-8E1D-6C0E9DDBBE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5190" y="1761652"/>
                        <a:ext cx="1149985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그림 31">
            <a:extLst>
              <a:ext uri="{FF2B5EF4-FFF2-40B4-BE49-F238E27FC236}">
                <a16:creationId xmlns:a16="http://schemas.microsoft.com/office/drawing/2014/main" id="{5E5374F1-8804-4CAC-ACD6-19F6650060F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4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0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2.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관련 시장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Ⅰ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개요</a:t>
            </a: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45675C0A-8A80-41BC-AEB3-4D57EBD5DB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" r:id="rId7" imgW="31898160" imgH="736200" progId="">
                  <p:embed/>
                </p:oleObj>
              </mc:Choice>
              <mc:Fallback>
                <p:oleObj r:id="rId7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4">
            <a:extLst>
              <a:ext uri="{FF2B5EF4-FFF2-40B4-BE49-F238E27FC236}">
                <a16:creationId xmlns:a16="http://schemas.microsoft.com/office/drawing/2014/main" id="{205FBAFC-48EA-4EEC-A02A-11D272B4F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393" y="2841547"/>
            <a:ext cx="5492477" cy="28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B64B70-0B07-4F6F-80A7-8B8AC2D618DC}"/>
              </a:ext>
            </a:extLst>
          </p:cNvPr>
          <p:cNvSpPr txBox="1"/>
          <p:nvPr/>
        </p:nvSpPr>
        <p:spPr>
          <a:xfrm>
            <a:off x="324715" y="944481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(1) </a:t>
            </a:r>
            <a:r>
              <a:rPr lang="ko-KR" altLang="en-US" sz="1600" b="1" spc="-1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네이버카페 </a:t>
            </a:r>
            <a:r>
              <a:rPr lang="en-US" altLang="ko-KR" sz="1600" b="1" spc="-1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</a:t>
            </a:r>
            <a:r>
              <a:rPr lang="ko-KR" altLang="en-US" sz="1600" b="1" spc="-1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중고나라</a:t>
            </a:r>
            <a:r>
              <a:rPr lang="en-US" altLang="ko-KR" sz="1600" b="1" spc="-1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'</a:t>
            </a:r>
            <a:endParaRPr lang="ko-KR" altLang="en-US" sz="1600" b="1" spc="-150" dirty="0">
              <a:solidFill>
                <a:schemeClr val="bg1">
                  <a:lumMod val="50000"/>
                </a:schemeClr>
              </a:solidFill>
              <a:latin typeface="The Bold Font" pitchFamily="2" charset="0"/>
              <a:ea typeface="에스코어 드림 4 Regular" panose="020B05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3CA97D-C692-4922-805F-D4C9BC1F3335}"/>
              </a:ext>
            </a:extLst>
          </p:cNvPr>
          <p:cNvGrpSpPr/>
          <p:nvPr/>
        </p:nvGrpSpPr>
        <p:grpSpPr>
          <a:xfrm>
            <a:off x="934583" y="1568189"/>
            <a:ext cx="4781970" cy="4637041"/>
            <a:chOff x="6460183" y="1990726"/>
            <a:chExt cx="4781970" cy="463704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BA1D3137-7DDD-402E-A25C-D5D10B854A3B}"/>
                </a:ext>
              </a:extLst>
            </p:cNvPr>
            <p:cNvGrpSpPr/>
            <p:nvPr/>
          </p:nvGrpSpPr>
          <p:grpSpPr>
            <a:xfrm>
              <a:off x="6460183" y="1990726"/>
              <a:ext cx="4781970" cy="4637041"/>
              <a:chOff x="6300430" y="1391568"/>
              <a:chExt cx="4781970" cy="4912484"/>
            </a:xfrm>
          </p:grpSpPr>
          <p:sp>
            <p:nvSpPr>
              <p:cNvPr id="49" name="사각형: 둥근 모서리 48">
                <a:extLst>
                  <a:ext uri="{FF2B5EF4-FFF2-40B4-BE49-F238E27FC236}">
                    <a16:creationId xmlns:a16="http://schemas.microsoft.com/office/drawing/2014/main" id="{993BEF42-4D51-400C-ADFE-E68E6156F38F}"/>
                  </a:ext>
                </a:extLst>
              </p:cNvPr>
              <p:cNvSpPr/>
              <p:nvPr/>
            </p:nvSpPr>
            <p:spPr>
              <a:xfrm>
                <a:off x="6300430" y="1729060"/>
                <a:ext cx="4781970" cy="4574992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7D19B590-4DAC-482F-B1EA-EA56B66EC774}"/>
                  </a:ext>
                </a:extLst>
              </p:cNvPr>
              <p:cNvSpPr/>
              <p:nvPr/>
            </p:nvSpPr>
            <p:spPr>
              <a:xfrm>
                <a:off x="6918808" y="1391568"/>
                <a:ext cx="3550655" cy="397192"/>
              </a:xfrm>
              <a:prstGeom prst="roundRect">
                <a:avLst/>
              </a:prstGeom>
              <a:gradFill flip="none" rotWithShape="1">
                <a:gsLst>
                  <a:gs pos="0">
                    <a:srgbClr val="D5EBFF"/>
                  </a:gs>
                  <a:gs pos="50000">
                    <a:srgbClr val="EBF5FF"/>
                  </a:gs>
                  <a:gs pos="100000">
                    <a:srgbClr val="53AD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rgbClr val="9696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중고거래 대표 플랫폼</a:t>
                </a: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0E19341A-9C7E-41E7-8EF5-F7DCD5F262D5}"/>
                  </a:ext>
                </a:extLst>
              </p:cNvPr>
              <p:cNvSpPr/>
              <p:nvPr/>
            </p:nvSpPr>
            <p:spPr>
              <a:xfrm>
                <a:off x="6447617" y="1913877"/>
                <a:ext cx="4480840" cy="652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2019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년 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9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월 </a:t>
                </a:r>
                <a:r>
                  <a:rPr lang="en-US" altLang="ko-KR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17,812,048</a:t>
                </a:r>
                <a:r>
                  <a:rPr lang="ko-KR" altLang="en-US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명의 회원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보유</a:t>
                </a:r>
                <a:endParaRPr lang="en-US" altLang="ko-KR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2018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년 </a:t>
                </a:r>
                <a:r>
                  <a:rPr lang="ko-KR" altLang="en-US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총 거래액 </a:t>
                </a:r>
                <a:r>
                  <a:rPr lang="en-US" altLang="ko-KR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2</a:t>
                </a:r>
                <a:r>
                  <a:rPr lang="ko-KR" altLang="en-US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조 </a:t>
                </a:r>
                <a:r>
                  <a:rPr lang="en-US" altLang="ko-KR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5000</a:t>
                </a:r>
                <a:r>
                  <a:rPr lang="ko-KR" altLang="en-US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억 원 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기록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, 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모바일 앱 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3,421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억 원 기록</a:t>
                </a:r>
                <a:endParaRPr lang="en-US" altLang="ko-KR" sz="1200" b="1" spc="-150" dirty="0">
                  <a:solidFill>
                    <a:schemeClr val="accent1">
                      <a:lumMod val="7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345C44E-BEAB-4BE8-8259-BBC203B66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40538" y="3251138"/>
              <a:ext cx="3014504" cy="2966531"/>
            </a:xfrm>
            <a:prstGeom prst="rect">
              <a:avLst/>
            </a:prstGeom>
            <a:ln>
              <a:solidFill>
                <a:srgbClr val="CFCFD0"/>
              </a:solidFill>
            </a:ln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0A60D43-9665-440F-8DCC-D33E409AAE28}"/>
                </a:ext>
              </a:extLst>
            </p:cNvPr>
            <p:cNvSpPr txBox="1"/>
            <p:nvPr/>
          </p:nvSpPr>
          <p:spPr>
            <a:xfrm>
              <a:off x="9554550" y="6218071"/>
              <a:ext cx="8851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2019,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중고나라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20BBDA0-967D-4090-B8BB-F8A9F987D496}"/>
              </a:ext>
            </a:extLst>
          </p:cNvPr>
          <p:cNvGrpSpPr/>
          <p:nvPr/>
        </p:nvGrpSpPr>
        <p:grpSpPr>
          <a:xfrm>
            <a:off x="6475447" y="1568189"/>
            <a:ext cx="4781970" cy="4637041"/>
            <a:chOff x="6460183" y="1990726"/>
            <a:chExt cx="4781970" cy="463704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99CA037C-03F0-4892-B7CF-956783B971BD}"/>
                </a:ext>
              </a:extLst>
            </p:cNvPr>
            <p:cNvGrpSpPr/>
            <p:nvPr/>
          </p:nvGrpSpPr>
          <p:grpSpPr>
            <a:xfrm>
              <a:off x="6460183" y="1990726"/>
              <a:ext cx="4781970" cy="4637041"/>
              <a:chOff x="6300430" y="1391568"/>
              <a:chExt cx="4781970" cy="4912484"/>
            </a:xfrm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CCC5C250-A46A-4DE4-B621-FBC15EED4454}"/>
                  </a:ext>
                </a:extLst>
              </p:cNvPr>
              <p:cNvSpPr/>
              <p:nvPr/>
            </p:nvSpPr>
            <p:spPr>
              <a:xfrm>
                <a:off x="6300430" y="1729060"/>
                <a:ext cx="4781970" cy="4574992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F1115A3E-3307-4301-BCA5-BD15114B0FEB}"/>
                  </a:ext>
                </a:extLst>
              </p:cNvPr>
              <p:cNvSpPr/>
              <p:nvPr/>
            </p:nvSpPr>
            <p:spPr>
              <a:xfrm>
                <a:off x="6918808" y="1391568"/>
                <a:ext cx="3550655" cy="397192"/>
              </a:xfrm>
              <a:prstGeom prst="roundRect">
                <a:avLst/>
              </a:prstGeom>
              <a:gradFill flip="none" rotWithShape="1">
                <a:gsLst>
                  <a:gs pos="0">
                    <a:srgbClr val="D5EBFF"/>
                  </a:gs>
                  <a:gs pos="50000">
                    <a:srgbClr val="EBF5FF"/>
                  </a:gs>
                  <a:gs pos="100000">
                    <a:srgbClr val="53ADFF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9525">
                <a:solidFill>
                  <a:srgbClr val="9696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spc="-150" dirty="0">
                    <a:solidFill>
                      <a:schemeClr val="tx2">
                        <a:lumMod val="7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중고거래의 단점을 모두 담은 플랫폼 </a:t>
                </a: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9993874D-E2FE-4DC1-B749-7E0227F66347}"/>
                  </a:ext>
                </a:extLst>
              </p:cNvPr>
              <p:cNvSpPr/>
              <p:nvPr/>
            </p:nvSpPr>
            <p:spPr>
              <a:xfrm>
                <a:off x="6447617" y="1913877"/>
                <a:ext cx="4480840" cy="945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정해진 양식이 없어 </a:t>
                </a:r>
                <a:r>
                  <a:rPr lang="ko-KR" altLang="en-US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구매자가 필요로 하는 정보의 부재</a:t>
                </a:r>
                <a:endParaRPr lang="en-US" altLang="ko-KR" sz="1200" b="1" spc="-11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</a:t>
                </a:r>
                <a:r>
                  <a:rPr lang="ko-KR" altLang="en-US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복잡한 가입 절차와 </a:t>
                </a:r>
                <a:r>
                  <a:rPr lang="en-US" altLang="ko-KR" sz="1200" b="1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UI</a:t>
                </a:r>
                <a:r>
                  <a:rPr lang="ko-KR" altLang="en-US" sz="1200" b="1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 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– 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높은 연령대의 사용자 이용 저하</a:t>
                </a:r>
                <a:endParaRPr lang="en-US" altLang="ko-KR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▶ 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2018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년 인터넷 사기 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11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만 </a:t>
                </a:r>
                <a:r>
                  <a:rPr lang="en-US" altLang="ko-KR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2000</a:t>
                </a:r>
                <a:r>
                  <a:rPr lang="ko-KR" altLang="en-US" sz="1200" spc="-1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건 중 </a:t>
                </a:r>
                <a:r>
                  <a:rPr lang="ko-KR" altLang="en-US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온라인 판매 사기 </a:t>
                </a:r>
                <a:r>
                  <a:rPr lang="en-US" altLang="ko-KR" sz="1200" b="1" spc="-110" dirty="0">
                    <a:solidFill>
                      <a:srgbClr val="3B8AFF"/>
                    </a:solidFill>
                    <a:latin typeface="에스코어 드림 3 Light" panose="020B0303030302020204" pitchFamily="34" charset="-127"/>
                    <a:ea typeface="에스코어 드림 3 Light" panose="020B0303030302020204" pitchFamily="34" charset="-127"/>
                  </a:rPr>
                  <a:t>74%</a:t>
                </a:r>
                <a:endParaRPr lang="en-US" altLang="ko-KR" sz="1200" b="1" spc="-15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8F4E47A-9D2D-48B1-A8C2-3E9A71048688}"/>
                </a:ext>
              </a:extLst>
            </p:cNvPr>
            <p:cNvSpPr txBox="1"/>
            <p:nvPr/>
          </p:nvSpPr>
          <p:spPr>
            <a:xfrm>
              <a:off x="9652333" y="6218071"/>
              <a:ext cx="78739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2019, </a:t>
              </a: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경찰청</a:t>
              </a:r>
            </a:p>
          </p:txBody>
        </p:sp>
      </p:grpSp>
      <p:pic>
        <p:nvPicPr>
          <p:cNvPr id="31" name="_x663806896" descr="EMB000069b00d7b">
            <a:extLst>
              <a:ext uri="{FF2B5EF4-FFF2-40B4-BE49-F238E27FC236}">
                <a16:creationId xmlns:a16="http://schemas.microsoft.com/office/drawing/2014/main" id="{65D54501-5B11-44B5-B746-A7420581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140" y="3067968"/>
            <a:ext cx="3312051" cy="2781839"/>
          </a:xfrm>
          <a:prstGeom prst="rect">
            <a:avLst/>
          </a:prstGeom>
          <a:noFill/>
          <a:ln>
            <a:solidFill>
              <a:srgbClr val="CFCFD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43A6CD2-4756-4FF5-AF43-132BD2D48C7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804C9FB-1FCE-4F85-8E87-62F3BF99CF80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9" name="그림 28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AD2208DE-E95C-44F4-936F-B6151F89A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02EFA5-29DE-4050-8928-4167EF889E82}"/>
                </a:ext>
              </a:extLst>
            </p:cNvPr>
            <p:cNvSpPr txBox="1"/>
            <p:nvPr/>
          </p:nvSpPr>
          <p:spPr>
            <a:xfrm>
              <a:off x="5950845" y="647301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5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58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8" r:id="rId4" imgW="28964880" imgH="2615760" progId="">
                  <p:embed/>
                </p:oleObj>
              </mc:Choice>
              <mc:Fallback>
                <p:oleObj r:id="rId4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9" r:id="rId6" imgW="31898160" imgH="736200" progId="">
                  <p:embed/>
                </p:oleObj>
              </mc:Choice>
              <mc:Fallback>
                <p:oleObj r:id="rId6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2.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관련 시장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Ⅰ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개요</a:t>
            </a: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45675C0A-8A80-41BC-AEB3-4D57EBD5DB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0" r:id="rId8" imgW="31898160" imgH="736200" progId="">
                  <p:embed/>
                </p:oleObj>
              </mc:Choice>
              <mc:Fallback>
                <p:oleObj r:id="rId8" imgW="31898160" imgH="736200" progId="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45675C0A-8A80-41BC-AEB3-4D57EBD5DB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4">
            <a:extLst>
              <a:ext uri="{FF2B5EF4-FFF2-40B4-BE49-F238E27FC236}">
                <a16:creationId xmlns:a16="http://schemas.microsoft.com/office/drawing/2014/main" id="{205FBAFC-48EA-4EEC-A02A-11D272B4F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5393" y="2841547"/>
            <a:ext cx="5492477" cy="280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B64B70-0B07-4F6F-80A7-8B8AC2D618DC}"/>
              </a:ext>
            </a:extLst>
          </p:cNvPr>
          <p:cNvSpPr txBox="1"/>
          <p:nvPr/>
        </p:nvSpPr>
        <p:spPr>
          <a:xfrm>
            <a:off x="324715" y="944481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pc="-1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(2) </a:t>
            </a:r>
            <a:r>
              <a:rPr lang="ko-KR" altLang="en-US" sz="1600" b="1" spc="-150" dirty="0">
                <a:solidFill>
                  <a:schemeClr val="bg1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순환자원정보센터 내 순환 장터</a:t>
            </a:r>
            <a:endParaRPr lang="ko-KR" altLang="en-US" sz="1600" b="1" spc="-150" dirty="0">
              <a:solidFill>
                <a:schemeClr val="bg1">
                  <a:lumMod val="50000"/>
                </a:schemeClr>
              </a:solidFill>
              <a:latin typeface="The Bold Font" pitchFamily="2" charset="0"/>
              <a:ea typeface="에스코어 드림 4 Regular" panose="020B0503030302020204" pitchFamily="34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A1D3137-7DDD-402E-A25C-D5D10B854A3B}"/>
              </a:ext>
            </a:extLst>
          </p:cNvPr>
          <p:cNvGrpSpPr/>
          <p:nvPr/>
        </p:nvGrpSpPr>
        <p:grpSpPr>
          <a:xfrm>
            <a:off x="934583" y="1568189"/>
            <a:ext cx="4781970" cy="4637041"/>
            <a:chOff x="6300430" y="1391568"/>
            <a:chExt cx="4781970" cy="491248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93BEF42-4D51-400C-ADFE-E68E6156F38F}"/>
                </a:ext>
              </a:extLst>
            </p:cNvPr>
            <p:cNvSpPr/>
            <p:nvPr/>
          </p:nvSpPr>
          <p:spPr>
            <a:xfrm>
              <a:off x="6300430" y="1729060"/>
              <a:ext cx="4781970" cy="457499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f</a:t>
              </a:r>
              <a:endParaRPr lang="ko-KR" altLang="en-US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7D19B590-4DAC-482F-B1EA-EA56B66EC774}"/>
                </a:ext>
              </a:extLst>
            </p:cNvPr>
            <p:cNvSpPr/>
            <p:nvPr/>
          </p:nvSpPr>
          <p:spPr>
            <a:xfrm>
              <a:off x="6918808" y="1391568"/>
              <a:ext cx="3550655" cy="397192"/>
            </a:xfrm>
            <a:prstGeom prst="roundRect">
              <a:avLst/>
            </a:prstGeom>
            <a:gradFill flip="none" rotWithShape="1">
              <a:gsLst>
                <a:gs pos="0">
                  <a:srgbClr val="D5EBFF"/>
                </a:gs>
                <a:gs pos="50000">
                  <a:srgbClr val="EBF5FF"/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정부에서 운영하는 자원순환 정보시스템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E19341A-9C7E-41E7-8EF5-F7DCD5F262D5}"/>
                </a:ext>
              </a:extLst>
            </p:cNvPr>
            <p:cNvSpPr/>
            <p:nvPr/>
          </p:nvSpPr>
          <p:spPr>
            <a:xfrm>
              <a:off x="6447617" y="1913877"/>
              <a:ext cx="4480840" cy="6520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사업자 지원 자원순환 종합 정보 시스템</a:t>
              </a:r>
              <a:endParaRPr lang="en-US" altLang="ko-KR" sz="1200" spc="-11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거래 협의 동의서를 통해 법적 효력 신뢰성 보유 </a:t>
              </a:r>
              <a:endParaRPr lang="en-US" altLang="ko-KR" sz="1200" b="1" spc="-150" dirty="0">
                <a:solidFill>
                  <a:schemeClr val="accent1">
                    <a:lumMod val="7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8EBE99-142F-4640-93A7-A87A84848B75}"/>
              </a:ext>
            </a:extLst>
          </p:cNvPr>
          <p:cNvGrpSpPr/>
          <p:nvPr/>
        </p:nvGrpSpPr>
        <p:grpSpPr>
          <a:xfrm>
            <a:off x="6475447" y="2676702"/>
            <a:ext cx="4781970" cy="2189709"/>
            <a:chOff x="6475447" y="1568189"/>
            <a:chExt cx="4781970" cy="2189709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CC5C250-A46A-4DE4-B621-FBC15EED4454}"/>
                </a:ext>
              </a:extLst>
            </p:cNvPr>
            <p:cNvSpPr/>
            <p:nvPr/>
          </p:nvSpPr>
          <p:spPr>
            <a:xfrm>
              <a:off x="6475447" y="1886758"/>
              <a:ext cx="4781970" cy="187114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F1115A3E-3307-4301-BCA5-BD15114B0FEB}"/>
                </a:ext>
              </a:extLst>
            </p:cNvPr>
            <p:cNvSpPr/>
            <p:nvPr/>
          </p:nvSpPr>
          <p:spPr>
            <a:xfrm>
              <a:off x="7093825" y="1568189"/>
              <a:ext cx="3550655" cy="374921"/>
            </a:xfrm>
            <a:prstGeom prst="roundRect">
              <a:avLst/>
            </a:prstGeom>
            <a:gradFill flip="none" rotWithShape="1">
              <a:gsLst>
                <a:gs pos="0">
                  <a:srgbClr val="D5EBFF"/>
                </a:gs>
                <a:gs pos="50000">
                  <a:srgbClr val="EBF5FF"/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pc="-150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사업자 중심의 중고거래 플랫폼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93874D-E2FE-4DC1-B749-7E0227F66347}"/>
                </a:ext>
              </a:extLst>
            </p:cNvPr>
            <p:cNvSpPr/>
            <p:nvPr/>
          </p:nvSpPr>
          <p:spPr>
            <a:xfrm>
              <a:off x="6626012" y="2208359"/>
              <a:ext cx="4480840" cy="11464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en-US" altLang="ko-KR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2018</a:t>
              </a: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년 이전 개인 중고물품 취급 </a:t>
              </a:r>
              <a:r>
                <a:rPr lang="en-US" altLang="ko-KR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– </a:t>
              </a:r>
              <a:r>
                <a:rPr lang="ko-KR" altLang="en-US" sz="1200" b="1" spc="-11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현재 사업자 대량 폐기물만 취급</a:t>
              </a:r>
              <a:endParaRPr lang="en-US" altLang="ko-KR" sz="1200" b="1" spc="-110" dirty="0">
                <a:solidFill>
                  <a:srgbClr val="3B8A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ko-KR" altLang="en-US" sz="1200" spc="-11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회원가입을 위한 </a:t>
              </a:r>
              <a:r>
                <a:rPr lang="ko-KR" altLang="en-US" sz="1200" b="1" spc="-11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사업자 등록증 필수</a:t>
              </a:r>
              <a:endParaRPr lang="en-US" altLang="ko-KR" sz="1200" b="1" spc="-110" dirty="0">
                <a:solidFill>
                  <a:srgbClr val="3B8A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en-US" altLang="ko-KR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사업자 중심의 중고거래로 </a:t>
              </a:r>
              <a:r>
                <a:rPr lang="ko-KR" altLang="en-US" sz="1200" b="1" spc="-110" dirty="0">
                  <a:solidFill>
                    <a:srgbClr val="3B8A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일반 사용자 니즈에 부적합</a:t>
              </a:r>
              <a:endParaRPr lang="en-US" altLang="ko-KR" sz="1200" b="1" spc="-150" dirty="0">
                <a:solidFill>
                  <a:srgbClr val="3B8A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  <p:pic>
        <p:nvPicPr>
          <p:cNvPr id="26" name="_x627589128" descr="EMB000069b00d66">
            <a:extLst>
              <a:ext uri="{FF2B5EF4-FFF2-40B4-BE49-F238E27FC236}">
                <a16:creationId xmlns:a16="http://schemas.microsoft.com/office/drawing/2014/main" id="{87B700F5-8372-4349-A5C0-975AD9968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84" y="2794804"/>
            <a:ext cx="3721654" cy="2857200"/>
          </a:xfrm>
          <a:prstGeom prst="rect">
            <a:avLst/>
          </a:prstGeom>
          <a:noFill/>
          <a:ln>
            <a:solidFill>
              <a:srgbClr val="CFCFD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80CBBC8-6B99-49F9-ABB5-88053E6134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6E0D9FD2-E8A8-4FEF-88D0-52087DD2F1AC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25" name="그림 24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AEBE8B61-078E-4CD1-9CF6-2D6793863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373821-32EA-49F4-A44E-3178644A359C}"/>
                </a:ext>
              </a:extLst>
            </p:cNvPr>
            <p:cNvSpPr txBox="1"/>
            <p:nvPr/>
          </p:nvSpPr>
          <p:spPr>
            <a:xfrm>
              <a:off x="5950845" y="647301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6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966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898204"/>
              </p:ext>
            </p:extLst>
          </p:nvPr>
        </p:nvGraphicFramePr>
        <p:xfrm>
          <a:off x="204286" y="70338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3" r:id="rId4" imgW="28964880" imgH="2615760" progId="">
                  <p:embed/>
                </p:oleObj>
              </mc:Choice>
              <mc:Fallback>
                <p:oleObj r:id="rId4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4286" y="70338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4" r:id="rId6" imgW="31898160" imgH="736200" progId="">
                  <p:embed/>
                </p:oleObj>
              </mc:Choice>
              <mc:Fallback>
                <p:oleObj r:id="rId6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3.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시장 분석 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06C3A-539D-4528-B302-1F1D331CA94F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Ⅰ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개요</a:t>
            </a:r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45675C0A-8A80-41BC-AEB3-4D57EBD5DB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5" r:id="rId8" imgW="31898160" imgH="736200" progId="">
                  <p:embed/>
                </p:oleObj>
              </mc:Choice>
              <mc:Fallback>
                <p:oleObj r:id="rId8" imgW="31898160" imgH="736200" progId="">
                  <p:embed/>
                  <p:pic>
                    <p:nvPicPr>
                      <p:cNvPr id="14" name="개체 13">
                        <a:extLst>
                          <a:ext uri="{FF2B5EF4-FFF2-40B4-BE49-F238E27FC236}">
                            <a16:creationId xmlns:a16="http://schemas.microsoft.com/office/drawing/2014/main" id="{45675C0A-8A80-41BC-AEB3-4D57EBD5DB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표 6">
            <a:extLst>
              <a:ext uri="{FF2B5EF4-FFF2-40B4-BE49-F238E27FC236}">
                <a16:creationId xmlns:a16="http://schemas.microsoft.com/office/drawing/2014/main" id="{3FC93CAC-3C5B-4E48-A2F1-944E172E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917966"/>
              </p:ext>
            </p:extLst>
          </p:nvPr>
        </p:nvGraphicFramePr>
        <p:xfrm>
          <a:off x="1022411" y="2304392"/>
          <a:ext cx="10147177" cy="188990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19418">
                  <a:extLst>
                    <a:ext uri="{9D8B030D-6E8A-4147-A177-3AD203B41FA5}">
                      <a16:colId xmlns:a16="http://schemas.microsoft.com/office/drawing/2014/main" val="3835844492"/>
                    </a:ext>
                  </a:extLst>
                </a:gridCol>
                <a:gridCol w="1411550">
                  <a:extLst>
                    <a:ext uri="{9D8B030D-6E8A-4147-A177-3AD203B41FA5}">
                      <a16:colId xmlns:a16="http://schemas.microsoft.com/office/drawing/2014/main" val="2061343515"/>
                    </a:ext>
                  </a:extLst>
                </a:gridCol>
                <a:gridCol w="2377736">
                  <a:extLst>
                    <a:ext uri="{9D8B030D-6E8A-4147-A177-3AD203B41FA5}">
                      <a16:colId xmlns:a16="http://schemas.microsoft.com/office/drawing/2014/main" val="2352187786"/>
                    </a:ext>
                  </a:extLst>
                </a:gridCol>
                <a:gridCol w="1350885">
                  <a:extLst>
                    <a:ext uri="{9D8B030D-6E8A-4147-A177-3AD203B41FA5}">
                      <a16:colId xmlns:a16="http://schemas.microsoft.com/office/drawing/2014/main" val="2458292485"/>
                    </a:ext>
                  </a:extLst>
                </a:gridCol>
                <a:gridCol w="1447060">
                  <a:extLst>
                    <a:ext uri="{9D8B030D-6E8A-4147-A177-3AD203B41FA5}">
                      <a16:colId xmlns:a16="http://schemas.microsoft.com/office/drawing/2014/main" val="971532734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3529146709"/>
                    </a:ext>
                  </a:extLst>
                </a:gridCol>
              </a:tblGrid>
              <a:tr h="433971">
                <a:tc>
                  <a:txBody>
                    <a:bodyPr/>
                    <a:lstStyle/>
                    <a:p>
                      <a:pPr algn="ctr" latinLnBrk="1"/>
                      <a:endParaRPr lang="ko-KR" altLang="en-US" sz="18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중고나라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순환자원정보센터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당근마켓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헬로마켓</a:t>
                      </a:r>
                      <a:endParaRPr lang="ko-KR" altLang="en-US" sz="1800" b="1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자사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9922426"/>
                  </a:ext>
                </a:extLst>
              </a:tr>
              <a:tr h="3728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타겟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</a:t>
                      </a: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사업자</a:t>
                      </a: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, 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일반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42396836"/>
                  </a:ext>
                </a:extLst>
              </a:tr>
              <a:tr h="39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중개 역할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△</a:t>
                      </a:r>
                      <a:endParaRPr lang="en-US" altLang="ko-KR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36569924"/>
                  </a:ext>
                </a:extLst>
              </a:tr>
              <a:tr h="34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장바구니 기능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58492787"/>
                  </a:ext>
                </a:extLst>
              </a:tr>
              <a:tr h="346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실시간 판매 현황 제공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△</a:t>
                      </a:r>
                      <a:endParaRPr lang="en-US" altLang="ko-KR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X</a:t>
                      </a:r>
                      <a:endParaRPr lang="ko-KR" altLang="en-US" sz="1600" dirty="0">
                        <a:latin typeface="에스코어 드림 3 Light" panose="020B0303030302020204" pitchFamily="34" charset="-127"/>
                        <a:ea typeface="에스코어 드림 3 Light" panose="020B03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에스코어 드림 3 Light" panose="020B0303030302020204" pitchFamily="34" charset="-127"/>
                          <a:ea typeface="에스코어 드림 3 Light" panose="020B0303030302020204" pitchFamily="34" charset="-127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6033220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27508041-755F-4A3C-AAC7-595D69457D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D4552C-C00C-4E90-8A3F-1C179C6140AA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17" name="그림 16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EABE873F-606F-421A-A6DC-F60926253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6B6BA5-E4FC-42BD-ABBC-AF230293CDC1}"/>
                </a:ext>
              </a:extLst>
            </p:cNvPr>
            <p:cNvSpPr txBox="1"/>
            <p:nvPr/>
          </p:nvSpPr>
          <p:spPr>
            <a:xfrm>
              <a:off x="5950845" y="647301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7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29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91D9C000-37BE-4408-BB70-EB7E7089D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1" r:id="rId3" imgW="28964880" imgH="2615760" progId="">
                  <p:embed/>
                </p:oleObj>
              </mc:Choice>
              <mc:Fallback>
                <p:oleObj r:id="rId3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C46AFA59-6524-4A60-A553-2DB86D3C1F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2" r:id="rId5" imgW="31898160" imgH="736200" progId="">
                  <p:embed/>
                </p:oleObj>
              </mc:Choice>
              <mc:Fallback>
                <p:oleObj r:id="rId5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1FFB642-58F4-42AA-B20B-51AF9D8C4F47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4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목표 및 추진 전략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A2E614-DE4A-4351-80C6-7AC26524FFD7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Ⅰ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개요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E43E2F-795C-481B-A952-5D61B52B42F2}"/>
              </a:ext>
            </a:extLst>
          </p:cNvPr>
          <p:cNvSpPr txBox="1"/>
          <p:nvPr/>
        </p:nvSpPr>
        <p:spPr>
          <a:xfrm>
            <a:off x="978025" y="1027765"/>
            <a:ext cx="1064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ko-KR" altLang="en-US" sz="36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신뢰성 있고</a:t>
            </a:r>
            <a:r>
              <a:rPr lang="en-US" altLang="ko-KR" sz="36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가치 있는 순환 자원의 중고 거래 제공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25DF272-020E-4DC2-9EFF-293E71246286}"/>
              </a:ext>
            </a:extLst>
          </p:cNvPr>
          <p:cNvGrpSpPr/>
          <p:nvPr/>
        </p:nvGrpSpPr>
        <p:grpSpPr>
          <a:xfrm>
            <a:off x="791067" y="2959478"/>
            <a:ext cx="11015902" cy="2612133"/>
            <a:chOff x="715271" y="2220463"/>
            <a:chExt cx="11015902" cy="261213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6D6928C-B278-47D2-B544-F142A1242A59}"/>
                </a:ext>
              </a:extLst>
            </p:cNvPr>
            <p:cNvGrpSpPr/>
            <p:nvPr/>
          </p:nvGrpSpPr>
          <p:grpSpPr>
            <a:xfrm>
              <a:off x="6095997" y="2220799"/>
              <a:ext cx="5635176" cy="2611797"/>
              <a:chOff x="1745900" y="1813038"/>
              <a:chExt cx="5635176" cy="2611797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8332E70E-D4D9-4B07-BF72-4E5FFF484876}"/>
                  </a:ext>
                </a:extLst>
              </p:cNvPr>
              <p:cNvGrpSpPr/>
              <p:nvPr/>
            </p:nvGrpSpPr>
            <p:grpSpPr>
              <a:xfrm>
                <a:off x="1745900" y="1822502"/>
                <a:ext cx="2947394" cy="2602333"/>
                <a:chOff x="1217831" y="1680587"/>
                <a:chExt cx="2947394" cy="2602333"/>
              </a:xfrm>
            </p:grpSpPr>
            <p:pic>
              <p:nvPicPr>
                <p:cNvPr id="5" name="그림 4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E926CD37-D798-436D-9962-AA0C0AE6EB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831" y="1680587"/>
                  <a:ext cx="2947394" cy="2602333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40E3C2D-0B0C-4D10-B052-03A95CB3533C}"/>
                    </a:ext>
                  </a:extLst>
                </p:cNvPr>
                <p:cNvSpPr txBox="1"/>
                <p:nvPr/>
              </p:nvSpPr>
              <p:spPr>
                <a:xfrm>
                  <a:off x="1747456" y="2708356"/>
                  <a:ext cx="18664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지속적인</a:t>
                  </a:r>
                  <a:endParaRPr lang="en-US" altLang="ko-KR" sz="1600" b="1" spc="-1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물품 관리</a:t>
                  </a: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C098E39-421E-4002-BF3B-044CF5829A3C}"/>
                  </a:ext>
                </a:extLst>
              </p:cNvPr>
              <p:cNvGrpSpPr/>
              <p:nvPr/>
            </p:nvGrpSpPr>
            <p:grpSpPr>
              <a:xfrm>
                <a:off x="4433682" y="1813038"/>
                <a:ext cx="2947394" cy="2602333"/>
                <a:chOff x="1217831" y="1680587"/>
                <a:chExt cx="2947394" cy="2602333"/>
              </a:xfrm>
            </p:grpSpPr>
            <p:pic>
              <p:nvPicPr>
                <p:cNvPr id="43" name="그림 42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0FB6CEE7-524F-431B-AA65-DB090994C1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831" y="1680587"/>
                  <a:ext cx="2947394" cy="2602333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029A72A-4B2F-4365-B91D-FEA6E24CD067}"/>
                    </a:ext>
                  </a:extLst>
                </p:cNvPr>
                <p:cNvSpPr txBox="1"/>
                <p:nvPr/>
              </p:nvSpPr>
              <p:spPr>
                <a:xfrm>
                  <a:off x="1747456" y="2717818"/>
                  <a:ext cx="18664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자원 순환</a:t>
                  </a:r>
                  <a:endParaRPr lang="en-US" altLang="ko-KR" sz="1600" b="1" spc="-1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활성화</a:t>
                  </a:r>
                  <a:endParaRPr lang="en-US" altLang="ko-KR" sz="1600" b="1" spc="-1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75FD62A-E810-4BB9-926B-90FCC99EB80B}"/>
                </a:ext>
              </a:extLst>
            </p:cNvPr>
            <p:cNvGrpSpPr/>
            <p:nvPr/>
          </p:nvGrpSpPr>
          <p:grpSpPr>
            <a:xfrm>
              <a:off x="715271" y="2220463"/>
              <a:ext cx="5635176" cy="2611797"/>
              <a:chOff x="1745900" y="1813038"/>
              <a:chExt cx="5635176" cy="2611797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70FE9B-97D5-456F-A68C-C95CB0B380BA}"/>
                  </a:ext>
                </a:extLst>
              </p:cNvPr>
              <p:cNvGrpSpPr/>
              <p:nvPr/>
            </p:nvGrpSpPr>
            <p:grpSpPr>
              <a:xfrm>
                <a:off x="1745900" y="1822502"/>
                <a:ext cx="2947394" cy="2602333"/>
                <a:chOff x="1217831" y="1680587"/>
                <a:chExt cx="2947394" cy="2602333"/>
              </a:xfrm>
            </p:grpSpPr>
            <p:pic>
              <p:nvPicPr>
                <p:cNvPr id="50" name="그림 49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BEA80973-1820-44E7-800C-B0DB37F69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831" y="1680587"/>
                  <a:ext cx="2947394" cy="2602333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CE2C5927-DA90-4A66-A8BB-B492222CF459}"/>
                    </a:ext>
                  </a:extLst>
                </p:cNvPr>
                <p:cNvSpPr txBox="1"/>
                <p:nvPr/>
              </p:nvSpPr>
              <p:spPr>
                <a:xfrm>
                  <a:off x="1758290" y="2585582"/>
                  <a:ext cx="186647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안전한</a:t>
                  </a:r>
                  <a:endParaRPr lang="en-US" altLang="ko-KR" sz="1600" b="1" spc="-1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중고거래</a:t>
                  </a:r>
                  <a:endParaRPr lang="en-US" altLang="ko-KR" sz="1600" b="1" spc="-1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제공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C4344577-E4ED-412F-9DB7-4DCD3E3C1BDB}"/>
                  </a:ext>
                </a:extLst>
              </p:cNvPr>
              <p:cNvGrpSpPr/>
              <p:nvPr/>
            </p:nvGrpSpPr>
            <p:grpSpPr>
              <a:xfrm>
                <a:off x="4433682" y="1813038"/>
                <a:ext cx="2947394" cy="2602333"/>
                <a:chOff x="1217831" y="1680587"/>
                <a:chExt cx="2947394" cy="2602333"/>
              </a:xfrm>
            </p:grpSpPr>
            <p:pic>
              <p:nvPicPr>
                <p:cNvPr id="48" name="그림 47" descr="장치이(가) 표시된 사진&#10;&#10;자동 생성된 설명">
                  <a:extLst>
                    <a:ext uri="{FF2B5EF4-FFF2-40B4-BE49-F238E27FC236}">
                      <a16:creationId xmlns:a16="http://schemas.microsoft.com/office/drawing/2014/main" id="{9446EA60-A0B9-430D-AE0D-9BA61A0A4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17831" y="1680587"/>
                  <a:ext cx="2947394" cy="2602333"/>
                </a:xfrm>
                <a:prstGeom prst="rect">
                  <a:avLst/>
                </a:prstGeom>
              </p:spPr>
            </p:pic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DEA7517-85FC-4888-8694-12E609A03B99}"/>
                    </a:ext>
                  </a:extLst>
                </p:cNvPr>
                <p:cNvSpPr txBox="1"/>
                <p:nvPr/>
              </p:nvSpPr>
              <p:spPr>
                <a:xfrm>
                  <a:off x="1758290" y="2718155"/>
                  <a:ext cx="18664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사용자</a:t>
                  </a:r>
                  <a:r>
                    <a:rPr lang="en-US" altLang="ko-KR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</a:t>
                  </a:r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중심</a:t>
                  </a:r>
                  <a:endParaRPr lang="en-US" altLang="ko-KR" sz="1600" b="1" spc="-15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  <a:p>
                  <a:pPr algn="ctr"/>
                  <a:r>
                    <a:rPr lang="ko-KR" altLang="en-US" sz="1600" b="1" spc="-15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개발</a:t>
                  </a:r>
                </a:p>
              </p:txBody>
            </p:sp>
          </p:grpSp>
        </p:grp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6C90EFED-E042-41E9-BCEF-1BFFC9D38C0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39" y="1940590"/>
            <a:ext cx="4647619" cy="1066667"/>
          </a:xfrm>
          <a:prstGeom prst="rect">
            <a:avLst/>
          </a:prstGeom>
          <a:effectLst>
            <a:outerShdw blurRad="50800" dist="50800" dir="18600000" sx="94000" sy="94000" algn="ctr" rotWithShape="0">
              <a:schemeClr val="bg1">
                <a:lumMod val="75000"/>
                <a:alpha val="48000"/>
              </a:schemeClr>
            </a:outerShdw>
          </a:effectLst>
        </p:spPr>
      </p:pic>
      <p:graphicFrame>
        <p:nvGraphicFramePr>
          <p:cNvPr id="29" name="개체 28">
            <a:extLst>
              <a:ext uri="{FF2B5EF4-FFF2-40B4-BE49-F238E27FC236}">
                <a16:creationId xmlns:a16="http://schemas.microsoft.com/office/drawing/2014/main" id="{146314FF-6B48-4364-95CB-FA9EBA244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748450"/>
              </p:ext>
            </p:extLst>
          </p:nvPr>
        </p:nvGraphicFramePr>
        <p:xfrm>
          <a:off x="336550" y="906463"/>
          <a:ext cx="1149985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3" r:id="rId10" imgW="31898160" imgH="50760" progId="">
                  <p:embed/>
                </p:oleObj>
              </mc:Choice>
              <mc:Fallback>
                <p:oleObj r:id="rId10" imgW="31898160" imgH="50760" progId="">
                  <p:embed/>
                  <p:pic>
                    <p:nvPicPr>
                      <p:cNvPr id="80" name="개체 79">
                        <a:extLst>
                          <a:ext uri="{FF2B5EF4-FFF2-40B4-BE49-F238E27FC236}">
                            <a16:creationId xmlns:a16="http://schemas.microsoft.com/office/drawing/2014/main" id="{7353E7F8-8D6E-429A-8E1D-6C0E9DDBBE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6550" y="906463"/>
                        <a:ext cx="1149985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>
            <a:extLst>
              <a:ext uri="{FF2B5EF4-FFF2-40B4-BE49-F238E27FC236}">
                <a16:creationId xmlns:a16="http://schemas.microsoft.com/office/drawing/2014/main" id="{C20BDC9D-0110-4FA1-B83B-7819764CF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000590"/>
              </p:ext>
            </p:extLst>
          </p:nvPr>
        </p:nvGraphicFramePr>
        <p:xfrm>
          <a:off x="346072" y="1821756"/>
          <a:ext cx="1149985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74" r:id="rId12" imgW="31898160" imgH="50760" progId="">
                  <p:embed/>
                </p:oleObj>
              </mc:Choice>
              <mc:Fallback>
                <p:oleObj r:id="rId12" imgW="31898160" imgH="50760" progId="">
                  <p:embed/>
                  <p:pic>
                    <p:nvPicPr>
                      <p:cNvPr id="80" name="개체 79">
                        <a:extLst>
                          <a:ext uri="{FF2B5EF4-FFF2-40B4-BE49-F238E27FC236}">
                            <a16:creationId xmlns:a16="http://schemas.microsoft.com/office/drawing/2014/main" id="{7353E7F8-8D6E-429A-8E1D-6C0E9DDBBE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6072" y="1821756"/>
                        <a:ext cx="1149985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C7C6233A-AE92-491A-8FC5-A6375D6141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C28030-857D-481A-A3EF-3BF6C7B63BA5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33" name="그림 32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CA35F4D7-6AD8-4D54-BE03-5C83C8937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4FBAE4C-BC90-4724-AB64-91A1BFF93FA4}"/>
                </a:ext>
              </a:extLst>
            </p:cNvPr>
            <p:cNvSpPr txBox="1"/>
            <p:nvPr/>
          </p:nvSpPr>
          <p:spPr>
            <a:xfrm>
              <a:off x="5950845" y="647301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8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94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9771BB79-F475-4B65-A14A-BF5C88BB71ED}"/>
              </a:ext>
            </a:extLst>
          </p:cNvPr>
          <p:cNvGrpSpPr/>
          <p:nvPr/>
        </p:nvGrpSpPr>
        <p:grpSpPr>
          <a:xfrm>
            <a:off x="1330251" y="4730974"/>
            <a:ext cx="4454804" cy="1460526"/>
            <a:chOff x="1274531" y="2127880"/>
            <a:chExt cx="2407552" cy="2004741"/>
          </a:xfrm>
        </p:grpSpPr>
        <p:graphicFrame>
          <p:nvGraphicFramePr>
            <p:cNvPr id="55" name="개체 54">
              <a:extLst>
                <a:ext uri="{FF2B5EF4-FFF2-40B4-BE49-F238E27FC236}">
                  <a16:creationId xmlns:a16="http://schemas.microsoft.com/office/drawing/2014/main" id="{15D155C3-616F-4F5C-9C55-42942419C34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8385" y="2839590"/>
            <a:ext cx="1339850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66" r:id="rId3" imgW="31898160" imgH="50760" progId="">
                    <p:embed/>
                  </p:oleObj>
                </mc:Choice>
                <mc:Fallback>
                  <p:oleObj r:id="rId3" imgW="31898160" imgH="50760" progId="">
                    <p:embed/>
                    <p:pic>
                      <p:nvPicPr>
                        <p:cNvPr id="55" name="개체 54">
                          <a:extLst>
                            <a:ext uri="{FF2B5EF4-FFF2-40B4-BE49-F238E27FC236}">
                              <a16:creationId xmlns:a16="http://schemas.microsoft.com/office/drawing/2014/main" id="{15D155C3-616F-4F5C-9C55-42942419C34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08385" y="2839590"/>
                          <a:ext cx="1339850" cy="1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3FE8C0E-9CB4-45EE-8195-B58E9CC61FD7}"/>
                </a:ext>
              </a:extLst>
            </p:cNvPr>
            <p:cNvSpPr txBox="1"/>
            <p:nvPr/>
          </p:nvSpPr>
          <p:spPr>
            <a:xfrm>
              <a:off x="2428393" y="2524111"/>
              <a:ext cx="99836" cy="346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4C364ABC-F758-442A-91A8-C7F7E43A97DF}"/>
                </a:ext>
              </a:extLst>
            </p:cNvPr>
            <p:cNvSpPr/>
            <p:nvPr/>
          </p:nvSpPr>
          <p:spPr>
            <a:xfrm>
              <a:off x="1274531" y="2392961"/>
              <a:ext cx="2407552" cy="173966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53A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864E4D-6CB5-4CBF-8F89-C471093DC5A9}"/>
                </a:ext>
              </a:extLst>
            </p:cNvPr>
            <p:cNvSpPr txBox="1"/>
            <p:nvPr/>
          </p:nvSpPr>
          <p:spPr>
            <a:xfrm>
              <a:off x="1309546" y="2706561"/>
              <a:ext cx="2337521" cy="12183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ko-KR" altLang="en-US" sz="12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중고 물품 게시 전 </a:t>
              </a:r>
              <a:r>
                <a:rPr lang="ko-KR" altLang="en-US" sz="1200" b="1" spc="-15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관리자의 인증</a:t>
              </a:r>
              <a:r>
                <a:rPr lang="ko-KR" altLang="en-US" sz="12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을 통해 물품 상태 확인</a:t>
              </a:r>
              <a:endParaRPr lang="en-US" altLang="ko-KR" sz="1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판매자</a:t>
              </a:r>
              <a:r>
                <a:rPr lang="en-US" altLang="ko-KR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구매자에게 법적 효력을 제공할 </a:t>
              </a:r>
              <a:r>
                <a:rPr lang="ko-KR" altLang="en-US" sz="1200" b="1" spc="-11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계약서 작성</a:t>
              </a:r>
              <a:endParaRPr lang="en-US" altLang="ko-KR" sz="1200" b="1" spc="-11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en-US" altLang="ko-KR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1:1 </a:t>
              </a: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금전 거래가 아닌 </a:t>
              </a:r>
              <a:r>
                <a:rPr lang="ko-KR" altLang="en-US" sz="1200" b="1" spc="-11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계좌 중개</a:t>
              </a: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를 통해 계약 기간 후 </a:t>
              </a:r>
              <a:r>
                <a:rPr lang="ko-KR" altLang="en-US" sz="1200" spc="-11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판매금</a:t>
              </a: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지급</a:t>
              </a:r>
              <a:endParaRPr lang="ko-KR" altLang="en-US" sz="1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9C38C2E8-5E1D-49FD-93B7-20B6BF76FA4F}"/>
                </a:ext>
              </a:extLst>
            </p:cNvPr>
            <p:cNvSpPr/>
            <p:nvPr/>
          </p:nvSpPr>
          <p:spPr>
            <a:xfrm>
              <a:off x="1952065" y="2127880"/>
              <a:ext cx="1008718" cy="397191"/>
            </a:xfrm>
            <a:prstGeom prst="roundRect">
              <a:avLst/>
            </a:prstGeom>
            <a:gradFill flip="none" rotWithShape="1">
              <a:gsLst>
                <a:gs pos="0">
                  <a:srgbClr val="53ADFF">
                    <a:tint val="66000"/>
                    <a:satMod val="160000"/>
                  </a:srgbClr>
                </a:gs>
                <a:gs pos="50000">
                  <a:srgbClr val="53ADFF">
                    <a:tint val="44500"/>
                    <a:satMod val="160000"/>
                  </a:srgbClr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전략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67D2245-42E3-47B5-96F3-9179BD304F28}"/>
              </a:ext>
            </a:extLst>
          </p:cNvPr>
          <p:cNvGrpSpPr/>
          <p:nvPr/>
        </p:nvGrpSpPr>
        <p:grpSpPr>
          <a:xfrm>
            <a:off x="2083956" y="1761474"/>
            <a:ext cx="2947394" cy="2602333"/>
            <a:chOff x="1217831" y="1680587"/>
            <a:chExt cx="2947394" cy="2602333"/>
          </a:xfrm>
        </p:grpSpPr>
        <p:pic>
          <p:nvPicPr>
            <p:cNvPr id="65" name="그림 64" descr="장치이(가) 표시된 사진&#10;&#10;자동 생성된 설명">
              <a:extLst>
                <a:ext uri="{FF2B5EF4-FFF2-40B4-BE49-F238E27FC236}">
                  <a16:creationId xmlns:a16="http://schemas.microsoft.com/office/drawing/2014/main" id="{ACDFC913-FD0C-45DD-8DCB-7BA6A20E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831" y="1680587"/>
              <a:ext cx="2947394" cy="26023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850F96-DCFD-4A05-AB80-4E737D8C177D}"/>
                </a:ext>
              </a:extLst>
            </p:cNvPr>
            <p:cNvSpPr txBox="1"/>
            <p:nvPr/>
          </p:nvSpPr>
          <p:spPr>
            <a:xfrm>
              <a:off x="1758290" y="2585582"/>
              <a:ext cx="18664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안전한</a:t>
              </a:r>
              <a:endParaRPr lang="en-US" altLang="ko-KR" sz="1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중고거래</a:t>
              </a:r>
              <a:endParaRPr lang="en-US" altLang="ko-KR" sz="1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제공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E9CD26E-8F3B-4665-A693-431023CDC655}"/>
              </a:ext>
            </a:extLst>
          </p:cNvPr>
          <p:cNvGrpSpPr/>
          <p:nvPr/>
        </p:nvGrpSpPr>
        <p:grpSpPr>
          <a:xfrm>
            <a:off x="7181597" y="1755132"/>
            <a:ext cx="2947394" cy="2602333"/>
            <a:chOff x="1217831" y="1680587"/>
            <a:chExt cx="2947394" cy="2602333"/>
          </a:xfrm>
        </p:grpSpPr>
        <p:pic>
          <p:nvPicPr>
            <p:cNvPr id="63" name="그림 62" descr="장치이(가) 표시된 사진&#10;&#10;자동 생성된 설명">
              <a:extLst>
                <a:ext uri="{FF2B5EF4-FFF2-40B4-BE49-F238E27FC236}">
                  <a16:creationId xmlns:a16="http://schemas.microsoft.com/office/drawing/2014/main" id="{ED0B9C81-3365-452C-9B10-5B1656787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831" y="1680587"/>
              <a:ext cx="2947394" cy="260233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7292F56-BA57-4300-B81C-B92FED35F77C}"/>
                </a:ext>
              </a:extLst>
            </p:cNvPr>
            <p:cNvSpPr txBox="1"/>
            <p:nvPr/>
          </p:nvSpPr>
          <p:spPr>
            <a:xfrm>
              <a:off x="1758290" y="2718155"/>
              <a:ext cx="18664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사용자</a:t>
              </a:r>
              <a:r>
                <a:rPr lang="en-US" altLang="ko-KR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중심</a:t>
              </a:r>
              <a:endParaRPr lang="en-US" altLang="ko-KR" sz="1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/>
              <a:r>
                <a:rPr lang="ko-KR" altLang="en-US" sz="1600" b="1" spc="-1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</a:t>
              </a: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0ED603CB-4361-47C3-B70A-A46E01B4E4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35729" y="3735674"/>
            <a:ext cx="884008" cy="1218411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51EF219C-7CED-4382-B3FF-5B0687314775}"/>
              </a:ext>
            </a:extLst>
          </p:cNvPr>
          <p:cNvGrpSpPr/>
          <p:nvPr/>
        </p:nvGrpSpPr>
        <p:grpSpPr>
          <a:xfrm>
            <a:off x="6478210" y="4730974"/>
            <a:ext cx="4454808" cy="1755405"/>
            <a:chOff x="1274531" y="2127880"/>
            <a:chExt cx="2407552" cy="2409497"/>
          </a:xfrm>
        </p:grpSpPr>
        <p:graphicFrame>
          <p:nvGraphicFramePr>
            <p:cNvPr id="75" name="개체 74">
              <a:extLst>
                <a:ext uri="{FF2B5EF4-FFF2-40B4-BE49-F238E27FC236}">
                  <a16:creationId xmlns:a16="http://schemas.microsoft.com/office/drawing/2014/main" id="{494EAEE7-F2A0-4164-8606-84454B0DBEA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08385" y="2839590"/>
            <a:ext cx="1339850" cy="12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67" r:id="rId3" imgW="31898160" imgH="50760" progId="">
                    <p:embed/>
                  </p:oleObj>
                </mc:Choice>
                <mc:Fallback>
                  <p:oleObj r:id="rId3" imgW="31898160" imgH="50760" progId="">
                    <p:embed/>
                    <p:pic>
                      <p:nvPicPr>
                        <p:cNvPr id="75" name="개체 74">
                          <a:extLst>
                            <a:ext uri="{FF2B5EF4-FFF2-40B4-BE49-F238E27FC236}">
                              <a16:creationId xmlns:a16="http://schemas.microsoft.com/office/drawing/2014/main" id="{494EAEE7-F2A0-4164-8606-84454B0DBE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08385" y="2839590"/>
                          <a:ext cx="1339850" cy="12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A113397-C701-4956-9CAC-83A13C9BE755}"/>
                </a:ext>
              </a:extLst>
            </p:cNvPr>
            <p:cNvSpPr txBox="1"/>
            <p:nvPr/>
          </p:nvSpPr>
          <p:spPr>
            <a:xfrm>
              <a:off x="2428393" y="2524111"/>
              <a:ext cx="99836" cy="346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16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FA84968E-F412-48A9-B756-9BDF139FB971}"/>
                </a:ext>
              </a:extLst>
            </p:cNvPr>
            <p:cNvSpPr/>
            <p:nvPr/>
          </p:nvSpPr>
          <p:spPr>
            <a:xfrm>
              <a:off x="1274531" y="2392961"/>
              <a:ext cx="2407552" cy="1896021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53A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2EB8085-DC6F-4C84-90DF-267C568462EF}"/>
                </a:ext>
              </a:extLst>
            </p:cNvPr>
            <p:cNvSpPr txBox="1"/>
            <p:nvPr/>
          </p:nvSpPr>
          <p:spPr>
            <a:xfrm>
              <a:off x="1426931" y="2551907"/>
              <a:ext cx="2013859" cy="1985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ko-KR" altLang="en-US" sz="1200" spc="-15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별도의 사업자 번호가 부재에도 </a:t>
              </a:r>
              <a:r>
                <a:rPr lang="ko-KR" altLang="en-US" sz="1200" b="1" spc="-15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대량  자원 거래 서비스 제공</a:t>
              </a:r>
              <a:endParaRPr lang="en-US" altLang="ko-KR" sz="1200" b="1" spc="-150" dirty="0">
                <a:solidFill>
                  <a:srgbClr val="0168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</a:t>
              </a:r>
              <a:r>
                <a:rPr lang="ko-KR" altLang="en-US" sz="1200" b="1" spc="-11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친숙한 쇼핑몰</a:t>
              </a:r>
              <a:r>
                <a:rPr lang="en-US" altLang="ko-KR" sz="1200" b="1" spc="-11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</a:t>
              </a:r>
              <a:r>
                <a:rPr lang="ko-KR" altLang="en-US" sz="1200" b="1" spc="-110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회원가입 </a:t>
              </a:r>
              <a:r>
                <a:rPr lang="en-US" altLang="ko-KR" sz="1200" b="1" dirty="0">
                  <a:solidFill>
                    <a:srgbClr val="0168FF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I</a:t>
              </a: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를 통해 사용자의 편의성 증대</a:t>
              </a:r>
              <a:endParaRPr lang="en-US" altLang="ko-KR" sz="1200" spc="-11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구매자가 필요로 하는 </a:t>
              </a:r>
              <a:r>
                <a:rPr lang="ko-KR" altLang="en-US" sz="1200" b="1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정보 제공</a:t>
              </a:r>
              <a:endParaRPr lang="en-US" altLang="ko-KR" sz="1200" b="1" spc="-11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spc="-11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▶ 제품별 메뉴 구분을 통해 원하는 물품을 쉽게 검색 지원</a:t>
              </a:r>
              <a:endParaRPr lang="ko-KR" altLang="en-US" sz="1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endParaRPr lang="ko-KR" altLang="en-US" sz="1200" spc="-15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3F6CCC7D-6BED-4ADD-84A9-7C76CD056BEC}"/>
                </a:ext>
              </a:extLst>
            </p:cNvPr>
            <p:cNvSpPr/>
            <p:nvPr/>
          </p:nvSpPr>
          <p:spPr>
            <a:xfrm>
              <a:off x="1952065" y="2127880"/>
              <a:ext cx="1008718" cy="397191"/>
            </a:xfrm>
            <a:prstGeom prst="roundRect">
              <a:avLst/>
            </a:prstGeom>
            <a:gradFill flip="none" rotWithShape="1">
              <a:gsLst>
                <a:gs pos="0">
                  <a:srgbClr val="53ADFF">
                    <a:tint val="66000"/>
                    <a:satMod val="160000"/>
                  </a:srgbClr>
                </a:gs>
                <a:gs pos="50000">
                  <a:srgbClr val="53ADFF">
                    <a:tint val="44500"/>
                    <a:satMod val="160000"/>
                  </a:srgbClr>
                </a:gs>
                <a:gs pos="100000">
                  <a:srgbClr val="53ADFF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 w="952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전략 </a:t>
              </a:r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id="{802B57F7-42A2-4389-BA93-6AC95693DC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10894" y="3735674"/>
            <a:ext cx="884008" cy="1218411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8A7CD648-3935-4C4E-9C82-A914E822554D}"/>
              </a:ext>
            </a:extLst>
          </p:cNvPr>
          <p:cNvSpPr/>
          <p:nvPr/>
        </p:nvSpPr>
        <p:spPr>
          <a:xfrm>
            <a:off x="609695" y="70338"/>
            <a:ext cx="6877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dirty="0">
                <a:solidFill>
                  <a:prstClr val="white"/>
                </a:solidFill>
              </a:rPr>
              <a:t>PRESENTATION</a:t>
            </a:r>
          </a:p>
        </p:txBody>
      </p:sp>
      <p:graphicFrame>
        <p:nvGraphicFramePr>
          <p:cNvPr id="38" name="개체 37">
            <a:extLst>
              <a:ext uri="{FF2B5EF4-FFF2-40B4-BE49-F238E27FC236}">
                <a16:creationId xmlns:a16="http://schemas.microsoft.com/office/drawing/2014/main" id="{BF8F5DFA-25AF-4813-B3F2-ABE442C2B9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4894" y="63004"/>
          <a:ext cx="11842207" cy="75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8" r:id="rId8" imgW="28964880" imgH="2615760" progId="">
                  <p:embed/>
                </p:oleObj>
              </mc:Choice>
              <mc:Fallback>
                <p:oleObj r:id="rId8" imgW="28964880" imgH="2615760" progId="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91D9C000-37BE-4408-BB70-EB7E7089D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4894" y="63004"/>
                        <a:ext cx="11842207" cy="755380"/>
                      </a:xfrm>
                      <a:prstGeom prst="rect">
                        <a:avLst/>
                      </a:prstGeom>
                      <a:ln>
                        <a:solidFill>
                          <a:schemeClr val="bg1">
                            <a:lumMod val="8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>
            <a:extLst>
              <a:ext uri="{FF2B5EF4-FFF2-40B4-BE49-F238E27FC236}">
                <a16:creationId xmlns:a16="http://schemas.microsoft.com/office/drawing/2014/main" id="{EBFBD01F-D683-424C-AAE8-D2FB684648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463" y="722585"/>
          <a:ext cx="11842207" cy="9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9" r:id="rId10" imgW="31898160" imgH="736200" progId="">
                  <p:embed/>
                </p:oleObj>
              </mc:Choice>
              <mc:Fallback>
                <p:oleObj r:id="rId10" imgW="31898160" imgH="736200" progId="">
                  <p:embed/>
                  <p:pic>
                    <p:nvPicPr>
                      <p:cNvPr id="11" name="개체 10">
                        <a:extLst>
                          <a:ext uri="{FF2B5EF4-FFF2-40B4-BE49-F238E27FC236}">
                            <a16:creationId xmlns:a16="http://schemas.microsoft.com/office/drawing/2014/main" id="{C46AFA59-6524-4A60-A553-2DB86D3C1F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5463" y="722585"/>
                        <a:ext cx="11842207" cy="92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E78106D9-2586-4B9E-8750-B968902D7875}"/>
              </a:ext>
            </a:extLst>
          </p:cNvPr>
          <p:cNvSpPr txBox="1"/>
          <p:nvPr/>
        </p:nvSpPr>
        <p:spPr>
          <a:xfrm>
            <a:off x="210458" y="140011"/>
            <a:ext cx="4535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4</a:t>
            </a:r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.  </a:t>
            </a:r>
            <a:r>
              <a:rPr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목표 및 추진 전략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3540A3-F12F-4AC2-9F14-3AA2A781FFF8}"/>
              </a:ext>
            </a:extLst>
          </p:cNvPr>
          <p:cNvSpPr txBox="1"/>
          <p:nvPr/>
        </p:nvSpPr>
        <p:spPr>
          <a:xfrm>
            <a:off x="7452004" y="368489"/>
            <a:ext cx="453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spc="-150" dirty="0">
                <a:solidFill>
                  <a:srgbClr val="A6A6A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Ⅰ</a:t>
            </a:r>
            <a:r>
              <a:rPr lang="en-US" altLang="ko-KR" sz="1600" b="1" spc="-150" dirty="0">
                <a:solidFill>
                  <a:schemeClr val="bg1">
                    <a:lumMod val="6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b="1" spc="-150" dirty="0">
                <a:solidFill>
                  <a:schemeClr val="bg1">
                    <a:lumMod val="65000"/>
                  </a:schemeClr>
                </a:solidFill>
                <a:latin typeface="The Bold Font" pitchFamily="2" charset="0"/>
                <a:ea typeface="에스코어 드림 4 Regular" panose="020B0503030302020204" pitchFamily="34" charset="-127"/>
              </a:rPr>
              <a:t>프로젝트  개요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70CF27-4901-4965-8D43-2B7BC06DC07C}"/>
              </a:ext>
            </a:extLst>
          </p:cNvPr>
          <p:cNvSpPr txBox="1"/>
          <p:nvPr/>
        </p:nvSpPr>
        <p:spPr>
          <a:xfrm>
            <a:off x="978025" y="1018887"/>
            <a:ext cx="1064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800"/>
              </a:spcBef>
            </a:pPr>
            <a:r>
              <a:rPr lang="ko-KR" altLang="en-US" sz="36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신뢰성 있고</a:t>
            </a:r>
            <a:r>
              <a:rPr lang="en-US" altLang="ko-KR" sz="36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3600" b="1" spc="-150" dirty="0">
                <a:ln w="9525">
                  <a:solidFill>
                    <a:schemeClr val="bg1">
                      <a:lumMod val="75000"/>
                      <a:alpha val="56000"/>
                    </a:schemeClr>
                  </a:solidFill>
                </a:ln>
                <a:gradFill>
                  <a:gsLst>
                    <a:gs pos="0">
                      <a:srgbClr val="0168FF"/>
                    </a:gs>
                    <a:gs pos="54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가치 있는 순환 자원의 중고 거래 제공</a:t>
            </a:r>
          </a:p>
        </p:txBody>
      </p:sp>
      <p:graphicFrame>
        <p:nvGraphicFramePr>
          <p:cNvPr id="44" name="개체 43">
            <a:extLst>
              <a:ext uri="{FF2B5EF4-FFF2-40B4-BE49-F238E27FC236}">
                <a16:creationId xmlns:a16="http://schemas.microsoft.com/office/drawing/2014/main" id="{F23CFB1E-4CAF-4AF0-AA3A-7284EEC9A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961138"/>
              </p:ext>
            </p:extLst>
          </p:nvPr>
        </p:nvGraphicFramePr>
        <p:xfrm>
          <a:off x="336550" y="906463"/>
          <a:ext cx="1149985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0" r:id="rId12" imgW="31898160" imgH="50760" progId="">
                  <p:embed/>
                </p:oleObj>
              </mc:Choice>
              <mc:Fallback>
                <p:oleObj r:id="rId12" imgW="31898160" imgH="50760" progId="">
                  <p:embed/>
                  <p:pic>
                    <p:nvPicPr>
                      <p:cNvPr id="29" name="개체 28">
                        <a:extLst>
                          <a:ext uri="{FF2B5EF4-FFF2-40B4-BE49-F238E27FC236}">
                            <a16:creationId xmlns:a16="http://schemas.microsoft.com/office/drawing/2014/main" id="{146314FF-6B48-4364-95CB-FA9EBA2446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550" y="906463"/>
                        <a:ext cx="1149985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>
            <a:extLst>
              <a:ext uri="{FF2B5EF4-FFF2-40B4-BE49-F238E27FC236}">
                <a16:creationId xmlns:a16="http://schemas.microsoft.com/office/drawing/2014/main" id="{A8066A4F-C68B-4983-AAC8-463EC323BD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266671"/>
              </p:ext>
            </p:extLst>
          </p:nvPr>
        </p:nvGraphicFramePr>
        <p:xfrm>
          <a:off x="346072" y="1768488"/>
          <a:ext cx="11499850" cy="1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1" r:id="rId13" imgW="31898160" imgH="50760" progId="">
                  <p:embed/>
                </p:oleObj>
              </mc:Choice>
              <mc:Fallback>
                <p:oleObj r:id="rId13" imgW="31898160" imgH="50760" progId="">
                  <p:embed/>
                  <p:pic>
                    <p:nvPicPr>
                      <p:cNvPr id="30" name="개체 29">
                        <a:extLst>
                          <a:ext uri="{FF2B5EF4-FFF2-40B4-BE49-F238E27FC236}">
                            <a16:creationId xmlns:a16="http://schemas.microsoft.com/office/drawing/2014/main" id="{C20BDC9D-0110-4FA1-B83B-7819764CF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072" y="1768488"/>
                        <a:ext cx="11499850" cy="1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" name="그림 33">
            <a:extLst>
              <a:ext uri="{FF2B5EF4-FFF2-40B4-BE49-F238E27FC236}">
                <a16:creationId xmlns:a16="http://schemas.microsoft.com/office/drawing/2014/main" id="{308CFBF1-155A-4367-BD69-C9F65EDC330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" y="6379881"/>
            <a:ext cx="934872" cy="58991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313724-5D3B-48B3-97EE-F1B447FF301F}"/>
              </a:ext>
            </a:extLst>
          </p:cNvPr>
          <p:cNvGrpSpPr/>
          <p:nvPr/>
        </p:nvGrpSpPr>
        <p:grpSpPr>
          <a:xfrm>
            <a:off x="5570583" y="6415393"/>
            <a:ext cx="1031966" cy="442607"/>
            <a:chOff x="5570583" y="6415393"/>
            <a:chExt cx="1031966" cy="442607"/>
          </a:xfrm>
        </p:grpSpPr>
        <p:pic>
          <p:nvPicPr>
            <p:cNvPr id="36" name="그림 35" descr="테이블, 거울이(가) 표시된 사진&#10;&#10;자동 생성된 설명">
              <a:extLst>
                <a:ext uri="{FF2B5EF4-FFF2-40B4-BE49-F238E27FC236}">
                  <a16:creationId xmlns:a16="http://schemas.microsoft.com/office/drawing/2014/main" id="{722A6EDF-6192-4618-85E8-438765F06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 amt="52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harpenSoften amount="35000"/>
                      </a14:imgEffect>
                      <a14:imgEffect>
                        <a14:saturation sat="369000"/>
                      </a14:imgEffect>
                      <a14:imgEffect>
                        <a14:brightnessContrast bright="13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3" y="6415393"/>
              <a:ext cx="1031966" cy="44260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184F52-F30A-400E-95A2-C34E1DB06CBA}"/>
                </a:ext>
              </a:extLst>
            </p:cNvPr>
            <p:cNvSpPr txBox="1"/>
            <p:nvPr/>
          </p:nvSpPr>
          <p:spPr>
            <a:xfrm>
              <a:off x="5950845" y="6473019"/>
              <a:ext cx="2952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9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15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4744</TotalTime>
  <Words>2915</Words>
  <Application>Microsoft Office PowerPoint</Application>
  <PresentationFormat>와이드스크린</PresentationFormat>
  <Paragraphs>974</Paragraphs>
  <Slides>38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에스코어 드림 3 Light</vt:lpstr>
      <vt:lpstr>Noto Sans KR Medium</vt:lpstr>
      <vt:lpstr>에스코어 드림 4 Regular</vt:lpstr>
      <vt:lpstr>맑은 고딕</vt:lpstr>
      <vt:lpstr>Arial</vt:lpstr>
      <vt:lpstr>에스코어 드림 6 Bold</vt:lpstr>
      <vt:lpstr>나눔바른고딕</vt:lpstr>
      <vt:lpstr>닉스곤체 M 2.0</vt:lpstr>
      <vt:lpstr>The Bold Font</vt:lpstr>
      <vt:lpstr>에스코어 드림 2 ExtraLight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이 장훈</cp:lastModifiedBy>
  <cp:revision>270</cp:revision>
  <dcterms:created xsi:type="dcterms:W3CDTF">2019-02-08T07:37:09Z</dcterms:created>
  <dcterms:modified xsi:type="dcterms:W3CDTF">2019-11-10T11:55:19Z</dcterms:modified>
</cp:coreProperties>
</file>